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6" r:id="rId1"/>
    <p:sldMasterId id="2147483738" r:id="rId2"/>
  </p:sldMasterIdLst>
  <p:notesMasterIdLst>
    <p:notesMasterId r:id="rId12"/>
  </p:notesMasterIdLst>
  <p:handoutMasterIdLst>
    <p:handoutMasterId r:id="rId13"/>
  </p:handoutMasterIdLst>
  <p:sldIdLst>
    <p:sldId id="256" r:id="rId3"/>
    <p:sldId id="259" r:id="rId4"/>
    <p:sldId id="269" r:id="rId5"/>
    <p:sldId id="295" r:id="rId6"/>
    <p:sldId id="296" r:id="rId7"/>
    <p:sldId id="297" r:id="rId8"/>
    <p:sldId id="298" r:id="rId9"/>
    <p:sldId id="299"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982B"/>
    <a:srgbClr val="006B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9" d="100"/>
          <a:sy n="79" d="100"/>
        </p:scale>
        <p:origin x="-758" y="-283"/>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29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49FBC2-9EA3-423C-95F6-018C1A0F3C30}" type="datetimeFigureOut">
              <a:rPr lang="fr-FR" smtClean="0"/>
              <a:t>04/01/2022</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D0D188-BC96-4E21-9E65-83915D7539D1}" type="slidenum">
              <a:rPr lang="fr-FR" smtClean="0"/>
              <a:t>‹N°›</a:t>
            </a:fld>
            <a:endParaRPr lang="fr-FR"/>
          </a:p>
        </p:txBody>
      </p:sp>
    </p:spTree>
    <p:extLst>
      <p:ext uri="{BB962C8B-B14F-4D97-AF65-F5344CB8AC3E}">
        <p14:creationId xmlns:p14="http://schemas.microsoft.com/office/powerpoint/2010/main" val="209247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072EBC-73A8-44CF-94CB-6D3AB86CDDAA}" type="datetimeFigureOut">
              <a:rPr lang="fr-FR" smtClean="0"/>
              <a:t>04/01/2022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004092-629C-4CED-B2B0-61CA1EEB74E6}" type="slidenum">
              <a:rPr lang="fr-FR" smtClean="0"/>
              <a:t>‹N°›</a:t>
            </a:fld>
            <a:endParaRPr lang="fr-FR"/>
          </a:p>
        </p:txBody>
      </p:sp>
    </p:spTree>
    <p:extLst>
      <p:ext uri="{BB962C8B-B14F-4D97-AF65-F5344CB8AC3E}">
        <p14:creationId xmlns:p14="http://schemas.microsoft.com/office/powerpoint/2010/main" val="14299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8" name="Rectangle 7"/>
          <p:cNvSpPr/>
          <p:nvPr userDrawn="1"/>
        </p:nvSpPr>
        <p:spPr>
          <a:xfrm>
            <a:off x="0" y="-1"/>
            <a:ext cx="12192000" cy="685800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a:p>
        </p:txBody>
      </p:sp>
      <p:sp>
        <p:nvSpPr>
          <p:cNvPr id="61" name="Forme libre 60"/>
          <p:cNvSpPr/>
          <p:nvPr/>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orme libre 31"/>
          <p:cNvSpPr/>
          <p:nvPr/>
        </p:nvSpPr>
        <p:spPr>
          <a:xfrm>
            <a:off x="-121298" y="1763486"/>
            <a:ext cx="5346441" cy="5337110"/>
          </a:xfrm>
          <a:custGeom>
            <a:avLst/>
            <a:gdLst>
              <a:gd name="connsiteX0" fmla="*/ 102637 w 5346441"/>
              <a:gd name="connsiteY0" fmla="*/ 0 h 5337110"/>
              <a:gd name="connsiteX1" fmla="*/ 1091682 w 5346441"/>
              <a:gd name="connsiteY1" fmla="*/ 755779 h 5337110"/>
              <a:gd name="connsiteX2" fmla="*/ 1707502 w 5346441"/>
              <a:gd name="connsiteY2" fmla="*/ 429208 h 5337110"/>
              <a:gd name="connsiteX3" fmla="*/ 1744825 w 5346441"/>
              <a:gd name="connsiteY3" fmla="*/ 690465 h 5337110"/>
              <a:gd name="connsiteX4" fmla="*/ 1912776 w 5346441"/>
              <a:gd name="connsiteY4" fmla="*/ 1082351 h 5337110"/>
              <a:gd name="connsiteX5" fmla="*/ 2164702 w 5346441"/>
              <a:gd name="connsiteY5" fmla="*/ 2388636 h 5337110"/>
              <a:gd name="connsiteX6" fmla="*/ 2556588 w 5346441"/>
              <a:gd name="connsiteY6" fmla="*/ 2407298 h 5337110"/>
              <a:gd name="connsiteX7" fmla="*/ 3181739 w 5346441"/>
              <a:gd name="connsiteY7" fmla="*/ 2276669 h 5337110"/>
              <a:gd name="connsiteX8" fmla="*/ 2995127 w 5346441"/>
              <a:gd name="connsiteY8" fmla="*/ 2752530 h 5337110"/>
              <a:gd name="connsiteX9" fmla="*/ 4012163 w 5346441"/>
              <a:gd name="connsiteY9" fmla="*/ 3004457 h 5337110"/>
              <a:gd name="connsiteX10" fmla="*/ 4254759 w 5346441"/>
              <a:gd name="connsiteY10" fmla="*/ 4040155 h 5337110"/>
              <a:gd name="connsiteX11" fmla="*/ 3256384 w 5346441"/>
              <a:gd name="connsiteY11" fmla="*/ 3732245 h 5337110"/>
              <a:gd name="connsiteX12" fmla="*/ 3181739 w 5346441"/>
              <a:gd name="connsiteY12" fmla="*/ 4572000 h 5337110"/>
              <a:gd name="connsiteX13" fmla="*/ 3900196 w 5346441"/>
              <a:gd name="connsiteY13" fmla="*/ 3862873 h 5337110"/>
              <a:gd name="connsiteX14" fmla="*/ 4142792 w 5346441"/>
              <a:gd name="connsiteY14" fmla="*/ 4180114 h 5337110"/>
              <a:gd name="connsiteX15" fmla="*/ 4348065 w 5346441"/>
              <a:gd name="connsiteY15" fmla="*/ 4683967 h 5337110"/>
              <a:gd name="connsiteX16" fmla="*/ 4683967 w 5346441"/>
              <a:gd name="connsiteY16" fmla="*/ 4879910 h 5337110"/>
              <a:gd name="connsiteX17" fmla="*/ 5346441 w 5346441"/>
              <a:gd name="connsiteY17" fmla="*/ 4963885 h 5337110"/>
              <a:gd name="connsiteX18" fmla="*/ 5113176 w 5346441"/>
              <a:gd name="connsiteY18" fmla="*/ 5309118 h 5337110"/>
              <a:gd name="connsiteX19" fmla="*/ 4842588 w 5346441"/>
              <a:gd name="connsiteY19" fmla="*/ 4917232 h 5337110"/>
              <a:gd name="connsiteX20" fmla="*/ 4506686 w 5346441"/>
              <a:gd name="connsiteY20" fmla="*/ 5197151 h 5337110"/>
              <a:gd name="connsiteX21" fmla="*/ 3760237 w 5346441"/>
              <a:gd name="connsiteY21" fmla="*/ 5234473 h 5337110"/>
              <a:gd name="connsiteX22" fmla="*/ 3228392 w 5346441"/>
              <a:gd name="connsiteY22" fmla="*/ 5197151 h 5337110"/>
              <a:gd name="connsiteX23" fmla="*/ 3209731 w 5346441"/>
              <a:gd name="connsiteY23" fmla="*/ 4572000 h 5337110"/>
              <a:gd name="connsiteX24" fmla="*/ 2864498 w 5346441"/>
              <a:gd name="connsiteY24" fmla="*/ 5337110 h 5337110"/>
              <a:gd name="connsiteX25" fmla="*/ 2258008 w 5346441"/>
              <a:gd name="connsiteY25" fmla="*/ 4870579 h 5337110"/>
              <a:gd name="connsiteX26" fmla="*/ 1063690 w 5346441"/>
              <a:gd name="connsiteY26" fmla="*/ 4245428 h 5337110"/>
              <a:gd name="connsiteX27" fmla="*/ 391886 w 5346441"/>
              <a:gd name="connsiteY27" fmla="*/ 4030824 h 5337110"/>
              <a:gd name="connsiteX28" fmla="*/ 0 w 5346441"/>
              <a:gd name="connsiteY28" fmla="*/ 4030824 h 5337110"/>
              <a:gd name="connsiteX29" fmla="*/ 46653 w 5346441"/>
              <a:gd name="connsiteY29" fmla="*/ 3862873 h 5337110"/>
              <a:gd name="connsiteX30" fmla="*/ 317241 w 5346441"/>
              <a:gd name="connsiteY30" fmla="*/ 3816220 h 5337110"/>
              <a:gd name="connsiteX31" fmla="*/ 9331 w 5346441"/>
              <a:gd name="connsiteY31" fmla="*/ 3396343 h 5337110"/>
              <a:gd name="connsiteX32" fmla="*/ 774441 w 5346441"/>
              <a:gd name="connsiteY32" fmla="*/ 2939143 h 5337110"/>
              <a:gd name="connsiteX33" fmla="*/ 1324947 w 5346441"/>
              <a:gd name="connsiteY33" fmla="*/ 3592285 h 5337110"/>
              <a:gd name="connsiteX34" fmla="*/ 1045029 w 5346441"/>
              <a:gd name="connsiteY34" fmla="*/ 2985796 h 5337110"/>
              <a:gd name="connsiteX35" fmla="*/ 1502229 w 5346441"/>
              <a:gd name="connsiteY35" fmla="*/ 2537926 h 5337110"/>
              <a:gd name="connsiteX36" fmla="*/ 1399592 w 5346441"/>
              <a:gd name="connsiteY36" fmla="*/ 1324947 h 5337110"/>
              <a:gd name="connsiteX37" fmla="*/ 849086 w 5346441"/>
              <a:gd name="connsiteY37" fmla="*/ 1884783 h 5337110"/>
              <a:gd name="connsiteX38" fmla="*/ 699796 w 5346441"/>
              <a:gd name="connsiteY38" fmla="*/ 1464906 h 5337110"/>
              <a:gd name="connsiteX39" fmla="*/ 951722 w 5346441"/>
              <a:gd name="connsiteY39" fmla="*/ 886408 h 5337110"/>
              <a:gd name="connsiteX40" fmla="*/ 587829 w 5346441"/>
              <a:gd name="connsiteY40" fmla="*/ 317241 h 5337110"/>
              <a:gd name="connsiteX41" fmla="*/ 27992 w 5346441"/>
              <a:gd name="connsiteY41" fmla="*/ 531845 h 5337110"/>
              <a:gd name="connsiteX42" fmla="*/ 102637 w 5346441"/>
              <a:gd name="connsiteY42" fmla="*/ 0 h 533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346441" h="5337110">
                <a:moveTo>
                  <a:pt x="102637" y="0"/>
                </a:moveTo>
                <a:lnTo>
                  <a:pt x="1091682" y="755779"/>
                </a:lnTo>
                <a:lnTo>
                  <a:pt x="1707502" y="429208"/>
                </a:lnTo>
                <a:lnTo>
                  <a:pt x="1744825" y="690465"/>
                </a:lnTo>
                <a:lnTo>
                  <a:pt x="1912776" y="1082351"/>
                </a:lnTo>
                <a:lnTo>
                  <a:pt x="2164702" y="2388636"/>
                </a:lnTo>
                <a:lnTo>
                  <a:pt x="2556588" y="2407298"/>
                </a:lnTo>
                <a:lnTo>
                  <a:pt x="3181739" y="2276669"/>
                </a:lnTo>
                <a:lnTo>
                  <a:pt x="2995127" y="2752530"/>
                </a:lnTo>
                <a:lnTo>
                  <a:pt x="4012163" y="3004457"/>
                </a:lnTo>
                <a:lnTo>
                  <a:pt x="4254759" y="4040155"/>
                </a:lnTo>
                <a:lnTo>
                  <a:pt x="3256384" y="3732245"/>
                </a:lnTo>
                <a:lnTo>
                  <a:pt x="3181739" y="4572000"/>
                </a:lnTo>
                <a:lnTo>
                  <a:pt x="3900196" y="3862873"/>
                </a:lnTo>
                <a:lnTo>
                  <a:pt x="4142792" y="4180114"/>
                </a:lnTo>
                <a:lnTo>
                  <a:pt x="4348065" y="4683967"/>
                </a:lnTo>
                <a:lnTo>
                  <a:pt x="4683967" y="4879910"/>
                </a:lnTo>
                <a:lnTo>
                  <a:pt x="5346441" y="4963885"/>
                </a:lnTo>
                <a:lnTo>
                  <a:pt x="5113176" y="5309118"/>
                </a:lnTo>
                <a:lnTo>
                  <a:pt x="4842588" y="4917232"/>
                </a:lnTo>
                <a:lnTo>
                  <a:pt x="4506686" y="5197151"/>
                </a:lnTo>
                <a:lnTo>
                  <a:pt x="3760237" y="5234473"/>
                </a:lnTo>
                <a:lnTo>
                  <a:pt x="3228392" y="5197151"/>
                </a:lnTo>
                <a:lnTo>
                  <a:pt x="3209731" y="4572000"/>
                </a:lnTo>
                <a:lnTo>
                  <a:pt x="2864498" y="5337110"/>
                </a:lnTo>
                <a:lnTo>
                  <a:pt x="2258008" y="4870579"/>
                </a:lnTo>
                <a:lnTo>
                  <a:pt x="1063690" y="4245428"/>
                </a:lnTo>
                <a:lnTo>
                  <a:pt x="391886" y="4030824"/>
                </a:lnTo>
                <a:lnTo>
                  <a:pt x="0" y="4030824"/>
                </a:lnTo>
                <a:lnTo>
                  <a:pt x="46653" y="3862873"/>
                </a:lnTo>
                <a:lnTo>
                  <a:pt x="317241" y="3816220"/>
                </a:lnTo>
                <a:lnTo>
                  <a:pt x="9331" y="3396343"/>
                </a:lnTo>
                <a:lnTo>
                  <a:pt x="774441" y="2939143"/>
                </a:lnTo>
                <a:lnTo>
                  <a:pt x="1324947" y="3592285"/>
                </a:lnTo>
                <a:lnTo>
                  <a:pt x="1045029" y="2985796"/>
                </a:lnTo>
                <a:lnTo>
                  <a:pt x="1502229" y="2537926"/>
                </a:lnTo>
                <a:lnTo>
                  <a:pt x="1399592" y="1324947"/>
                </a:lnTo>
                <a:lnTo>
                  <a:pt x="849086" y="1884783"/>
                </a:lnTo>
                <a:lnTo>
                  <a:pt x="699796" y="1464906"/>
                </a:lnTo>
                <a:lnTo>
                  <a:pt x="951722" y="886408"/>
                </a:lnTo>
                <a:lnTo>
                  <a:pt x="587829" y="317241"/>
                </a:lnTo>
                <a:lnTo>
                  <a:pt x="27992" y="531845"/>
                </a:lnTo>
                <a:lnTo>
                  <a:pt x="102637" y="0"/>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orme libre 32"/>
          <p:cNvSpPr/>
          <p:nvPr/>
        </p:nvSpPr>
        <p:spPr>
          <a:xfrm>
            <a:off x="-74645" y="2519265"/>
            <a:ext cx="3937518" cy="3321698"/>
          </a:xfrm>
          <a:custGeom>
            <a:avLst/>
            <a:gdLst>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811763 w 3937518"/>
              <a:gd name="connsiteY30" fmla="*/ 111034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699796 w 3937518"/>
              <a:gd name="connsiteY30" fmla="*/ 218336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727788 w 3937518"/>
              <a:gd name="connsiteY30" fmla="*/ 2192694 h 3321698"/>
              <a:gd name="connsiteX31" fmla="*/ 0 w 3937518"/>
              <a:gd name="connsiteY31" fmla="*/ 401217 h 3321698"/>
              <a:gd name="connsiteX32" fmla="*/ 0 w 3937518"/>
              <a:gd name="connsiteY32" fmla="*/ 811764 h 3321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37518" h="3321698">
                <a:moveTo>
                  <a:pt x="0" y="811764"/>
                </a:moveTo>
                <a:lnTo>
                  <a:pt x="55984" y="811764"/>
                </a:lnTo>
                <a:lnTo>
                  <a:pt x="335902" y="718457"/>
                </a:lnTo>
                <a:lnTo>
                  <a:pt x="783772" y="1101013"/>
                </a:lnTo>
                <a:lnTo>
                  <a:pt x="1446245" y="1800808"/>
                </a:lnTo>
                <a:lnTo>
                  <a:pt x="1735494" y="1810139"/>
                </a:lnTo>
                <a:lnTo>
                  <a:pt x="1362269" y="569168"/>
                </a:lnTo>
                <a:lnTo>
                  <a:pt x="886408" y="121298"/>
                </a:lnTo>
                <a:lnTo>
                  <a:pt x="1054359" y="0"/>
                </a:lnTo>
                <a:lnTo>
                  <a:pt x="1371600" y="597159"/>
                </a:lnTo>
                <a:lnTo>
                  <a:pt x="1586204" y="195943"/>
                </a:lnTo>
                <a:lnTo>
                  <a:pt x="1884784" y="317241"/>
                </a:lnTo>
                <a:lnTo>
                  <a:pt x="1362269" y="587829"/>
                </a:lnTo>
                <a:lnTo>
                  <a:pt x="2127380" y="1623527"/>
                </a:lnTo>
                <a:lnTo>
                  <a:pt x="1726163" y="1838131"/>
                </a:lnTo>
                <a:lnTo>
                  <a:pt x="2304661" y="1772817"/>
                </a:lnTo>
                <a:lnTo>
                  <a:pt x="2528596" y="1642188"/>
                </a:lnTo>
                <a:lnTo>
                  <a:pt x="2976465" y="1987421"/>
                </a:lnTo>
                <a:lnTo>
                  <a:pt x="2864498" y="2080727"/>
                </a:lnTo>
                <a:lnTo>
                  <a:pt x="2500604" y="1651519"/>
                </a:lnTo>
                <a:lnTo>
                  <a:pt x="2304661" y="2099388"/>
                </a:lnTo>
                <a:lnTo>
                  <a:pt x="2957804" y="2659225"/>
                </a:lnTo>
                <a:lnTo>
                  <a:pt x="3937518" y="2230017"/>
                </a:lnTo>
                <a:lnTo>
                  <a:pt x="3219061" y="2957804"/>
                </a:lnTo>
                <a:lnTo>
                  <a:pt x="2705878" y="3321698"/>
                </a:lnTo>
                <a:lnTo>
                  <a:pt x="2407298" y="3097764"/>
                </a:lnTo>
                <a:lnTo>
                  <a:pt x="2286000" y="2080727"/>
                </a:lnTo>
                <a:lnTo>
                  <a:pt x="1800808" y="2556588"/>
                </a:lnTo>
                <a:lnTo>
                  <a:pt x="1623527" y="2304662"/>
                </a:lnTo>
                <a:lnTo>
                  <a:pt x="1436914" y="1772817"/>
                </a:lnTo>
                <a:lnTo>
                  <a:pt x="727788" y="2192694"/>
                </a:lnTo>
                <a:lnTo>
                  <a:pt x="0" y="401217"/>
                </a:lnTo>
                <a:lnTo>
                  <a:pt x="0" y="811764"/>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p:nvSpPr>
        <p:spPr>
          <a:xfrm>
            <a:off x="-177282" y="4133461"/>
            <a:ext cx="4422711" cy="2948474"/>
          </a:xfrm>
          <a:custGeom>
            <a:avLst/>
            <a:gdLst>
              <a:gd name="connsiteX0" fmla="*/ 27992 w 4422711"/>
              <a:gd name="connsiteY0" fmla="*/ 2500604 h 2948474"/>
              <a:gd name="connsiteX1" fmla="*/ 27992 w 4422711"/>
              <a:gd name="connsiteY1" fmla="*/ 2500604 h 2948474"/>
              <a:gd name="connsiteX2" fmla="*/ 578498 w 4422711"/>
              <a:gd name="connsiteY2" fmla="*/ 2052735 h 2948474"/>
              <a:gd name="connsiteX3" fmla="*/ 625151 w 4422711"/>
              <a:gd name="connsiteY3" fmla="*/ 2939143 h 2948474"/>
              <a:gd name="connsiteX4" fmla="*/ 1259633 w 4422711"/>
              <a:gd name="connsiteY4" fmla="*/ 2603241 h 2948474"/>
              <a:gd name="connsiteX5" fmla="*/ 1063690 w 4422711"/>
              <a:gd name="connsiteY5" fmla="*/ 2948474 h 2948474"/>
              <a:gd name="connsiteX6" fmla="*/ 1418253 w 4422711"/>
              <a:gd name="connsiteY6" fmla="*/ 2920482 h 2948474"/>
              <a:gd name="connsiteX7" fmla="*/ 1250302 w 4422711"/>
              <a:gd name="connsiteY7" fmla="*/ 2593910 h 2948474"/>
              <a:gd name="connsiteX8" fmla="*/ 0 w 4422711"/>
              <a:gd name="connsiteY8" fmla="*/ 1548882 h 2948474"/>
              <a:gd name="connsiteX9" fmla="*/ 65315 w 4422711"/>
              <a:gd name="connsiteY9" fmla="*/ 1408923 h 2948474"/>
              <a:gd name="connsiteX10" fmla="*/ 475862 w 4422711"/>
              <a:gd name="connsiteY10" fmla="*/ 1651519 h 2948474"/>
              <a:gd name="connsiteX11" fmla="*/ 867747 w 4422711"/>
              <a:gd name="connsiteY11" fmla="*/ 1399592 h 2948474"/>
              <a:gd name="connsiteX12" fmla="*/ 1082351 w 4422711"/>
              <a:gd name="connsiteY12" fmla="*/ 1884784 h 2948474"/>
              <a:gd name="connsiteX13" fmla="*/ 2612572 w 4422711"/>
              <a:gd name="connsiteY13" fmla="*/ 1987421 h 2948474"/>
              <a:gd name="connsiteX14" fmla="*/ 2323323 w 4422711"/>
              <a:gd name="connsiteY14" fmla="*/ 2491274 h 2948474"/>
              <a:gd name="connsiteX15" fmla="*/ 3247053 w 4422711"/>
              <a:gd name="connsiteY15" fmla="*/ 2192694 h 2948474"/>
              <a:gd name="connsiteX16" fmla="*/ 4422711 w 4422711"/>
              <a:gd name="connsiteY16" fmla="*/ 2295331 h 2948474"/>
              <a:gd name="connsiteX17" fmla="*/ 4198776 w 4422711"/>
              <a:gd name="connsiteY17" fmla="*/ 2855168 h 2948474"/>
              <a:gd name="connsiteX18" fmla="*/ 3788229 w 4422711"/>
              <a:gd name="connsiteY18" fmla="*/ 2817845 h 2948474"/>
              <a:gd name="connsiteX19" fmla="*/ 3284376 w 4422711"/>
              <a:gd name="connsiteY19" fmla="*/ 2202025 h 2948474"/>
              <a:gd name="connsiteX20" fmla="*/ 2808515 w 4422711"/>
              <a:gd name="connsiteY20" fmla="*/ 1716833 h 2948474"/>
              <a:gd name="connsiteX21" fmla="*/ 3135086 w 4422711"/>
              <a:gd name="connsiteY21" fmla="*/ 1343608 h 2948474"/>
              <a:gd name="connsiteX22" fmla="*/ 3079102 w 4422711"/>
              <a:gd name="connsiteY22" fmla="*/ 1035698 h 2948474"/>
              <a:gd name="connsiteX23" fmla="*/ 2967135 w 4422711"/>
              <a:gd name="connsiteY23" fmla="*/ 457200 h 2948474"/>
              <a:gd name="connsiteX24" fmla="*/ 2369976 w 4422711"/>
              <a:gd name="connsiteY24" fmla="*/ 494523 h 2948474"/>
              <a:gd name="connsiteX25" fmla="*/ 2397968 w 4422711"/>
              <a:gd name="connsiteY25" fmla="*/ 158621 h 2948474"/>
              <a:gd name="connsiteX26" fmla="*/ 2230017 w 4422711"/>
              <a:gd name="connsiteY26" fmla="*/ 0 h 2948474"/>
              <a:gd name="connsiteX27" fmla="*/ 1744825 w 4422711"/>
              <a:gd name="connsiteY27" fmla="*/ 699796 h 2948474"/>
              <a:gd name="connsiteX28" fmla="*/ 1380931 w 4422711"/>
              <a:gd name="connsiteY28" fmla="*/ 1222310 h 2948474"/>
              <a:gd name="connsiteX29" fmla="*/ 1912776 w 4422711"/>
              <a:gd name="connsiteY29" fmla="*/ 923731 h 2948474"/>
              <a:gd name="connsiteX30" fmla="*/ 1726164 w 4422711"/>
              <a:gd name="connsiteY30" fmla="*/ 1371600 h 2948474"/>
              <a:gd name="connsiteX31" fmla="*/ 1184988 w 4422711"/>
              <a:gd name="connsiteY31" fmla="*/ 1558212 h 2948474"/>
              <a:gd name="connsiteX32" fmla="*/ 886409 w 4422711"/>
              <a:gd name="connsiteY32" fmla="*/ 1418253 h 2948474"/>
              <a:gd name="connsiteX33" fmla="*/ 363894 w 4422711"/>
              <a:gd name="connsiteY33" fmla="*/ 1446245 h 2948474"/>
              <a:gd name="connsiteX34" fmla="*/ 821094 w 4422711"/>
              <a:gd name="connsiteY34" fmla="*/ 559837 h 2948474"/>
              <a:gd name="connsiteX35" fmla="*/ 55984 w 4422711"/>
              <a:gd name="connsiteY35" fmla="*/ 391886 h 2948474"/>
              <a:gd name="connsiteX36" fmla="*/ 27992 w 4422711"/>
              <a:gd name="connsiteY36" fmla="*/ 2500604 h 2948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22711" h="2948474">
                <a:moveTo>
                  <a:pt x="27992" y="2500604"/>
                </a:moveTo>
                <a:lnTo>
                  <a:pt x="27992" y="2500604"/>
                </a:lnTo>
                <a:lnTo>
                  <a:pt x="578498" y="2052735"/>
                </a:lnTo>
                <a:lnTo>
                  <a:pt x="625151" y="2939143"/>
                </a:lnTo>
                <a:lnTo>
                  <a:pt x="1259633" y="2603241"/>
                </a:lnTo>
                <a:lnTo>
                  <a:pt x="1063690" y="2948474"/>
                </a:lnTo>
                <a:lnTo>
                  <a:pt x="1418253" y="2920482"/>
                </a:lnTo>
                <a:lnTo>
                  <a:pt x="1250302" y="2593910"/>
                </a:lnTo>
                <a:lnTo>
                  <a:pt x="0" y="1548882"/>
                </a:lnTo>
                <a:lnTo>
                  <a:pt x="65315" y="1408923"/>
                </a:lnTo>
                <a:lnTo>
                  <a:pt x="475862" y="1651519"/>
                </a:lnTo>
                <a:lnTo>
                  <a:pt x="867747" y="1399592"/>
                </a:lnTo>
                <a:lnTo>
                  <a:pt x="1082351" y="1884784"/>
                </a:lnTo>
                <a:lnTo>
                  <a:pt x="2612572" y="1987421"/>
                </a:lnTo>
                <a:lnTo>
                  <a:pt x="2323323" y="2491274"/>
                </a:lnTo>
                <a:lnTo>
                  <a:pt x="3247053" y="2192694"/>
                </a:lnTo>
                <a:lnTo>
                  <a:pt x="4422711" y="2295331"/>
                </a:lnTo>
                <a:lnTo>
                  <a:pt x="4198776" y="2855168"/>
                </a:lnTo>
                <a:lnTo>
                  <a:pt x="3788229" y="2817845"/>
                </a:lnTo>
                <a:lnTo>
                  <a:pt x="3284376" y="2202025"/>
                </a:lnTo>
                <a:lnTo>
                  <a:pt x="2808515" y="1716833"/>
                </a:lnTo>
                <a:lnTo>
                  <a:pt x="3135086" y="1343608"/>
                </a:lnTo>
                <a:lnTo>
                  <a:pt x="3079102" y="1035698"/>
                </a:lnTo>
                <a:lnTo>
                  <a:pt x="2967135" y="457200"/>
                </a:lnTo>
                <a:lnTo>
                  <a:pt x="2369976" y="494523"/>
                </a:lnTo>
                <a:lnTo>
                  <a:pt x="2397968" y="158621"/>
                </a:lnTo>
                <a:lnTo>
                  <a:pt x="2230017" y="0"/>
                </a:lnTo>
                <a:lnTo>
                  <a:pt x="1744825" y="699796"/>
                </a:lnTo>
                <a:lnTo>
                  <a:pt x="1380931" y="1222310"/>
                </a:lnTo>
                <a:lnTo>
                  <a:pt x="1912776" y="923731"/>
                </a:lnTo>
                <a:lnTo>
                  <a:pt x="1726164" y="1371600"/>
                </a:lnTo>
                <a:lnTo>
                  <a:pt x="1184988" y="1558212"/>
                </a:lnTo>
                <a:lnTo>
                  <a:pt x="886409" y="1418253"/>
                </a:lnTo>
                <a:lnTo>
                  <a:pt x="363894" y="1446245"/>
                </a:lnTo>
                <a:lnTo>
                  <a:pt x="821094" y="559837"/>
                </a:lnTo>
                <a:lnTo>
                  <a:pt x="55984" y="391886"/>
                </a:lnTo>
                <a:lnTo>
                  <a:pt x="27992" y="2500604"/>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p:nvSpPr>
        <p:spPr>
          <a:xfrm>
            <a:off x="177282" y="3620278"/>
            <a:ext cx="2043404" cy="3498979"/>
          </a:xfrm>
          <a:custGeom>
            <a:avLst/>
            <a:gdLst>
              <a:gd name="connsiteX0" fmla="*/ 1950098 w 2043404"/>
              <a:gd name="connsiteY0" fmla="*/ 3498979 h 3498979"/>
              <a:gd name="connsiteX1" fmla="*/ 1968759 w 2043404"/>
              <a:gd name="connsiteY1" fmla="*/ 3023118 h 3498979"/>
              <a:gd name="connsiteX2" fmla="*/ 895738 w 2043404"/>
              <a:gd name="connsiteY2" fmla="*/ 3116424 h 3498979"/>
              <a:gd name="connsiteX3" fmla="*/ 746449 w 2043404"/>
              <a:gd name="connsiteY3" fmla="*/ 2407298 h 3498979"/>
              <a:gd name="connsiteX4" fmla="*/ 214604 w 2043404"/>
              <a:gd name="connsiteY4" fmla="*/ 2565918 h 3498979"/>
              <a:gd name="connsiteX5" fmla="*/ 102636 w 2043404"/>
              <a:gd name="connsiteY5" fmla="*/ 2164702 h 3498979"/>
              <a:gd name="connsiteX6" fmla="*/ 0 w 2043404"/>
              <a:gd name="connsiteY6" fmla="*/ 1959428 h 3498979"/>
              <a:gd name="connsiteX7" fmla="*/ 139959 w 2043404"/>
              <a:gd name="connsiteY7" fmla="*/ 261257 h 3498979"/>
              <a:gd name="connsiteX8" fmla="*/ 559836 w 2043404"/>
              <a:gd name="connsiteY8" fmla="*/ 0 h 3498979"/>
              <a:gd name="connsiteX9" fmla="*/ 447869 w 2043404"/>
              <a:gd name="connsiteY9" fmla="*/ 1054359 h 3498979"/>
              <a:gd name="connsiteX10" fmla="*/ 1380930 w 2043404"/>
              <a:gd name="connsiteY10" fmla="*/ 1212979 h 3498979"/>
              <a:gd name="connsiteX11" fmla="*/ 1520889 w 2043404"/>
              <a:gd name="connsiteY11" fmla="*/ 727787 h 3498979"/>
              <a:gd name="connsiteX12" fmla="*/ 2043404 w 2043404"/>
              <a:gd name="connsiteY12" fmla="*/ 970383 h 3498979"/>
              <a:gd name="connsiteX13" fmla="*/ 1614196 w 2043404"/>
              <a:gd name="connsiteY13" fmla="*/ 2453951 h 3498979"/>
              <a:gd name="connsiteX14" fmla="*/ 1352938 w 2043404"/>
              <a:gd name="connsiteY14" fmla="*/ 2705877 h 3498979"/>
              <a:gd name="connsiteX15" fmla="*/ 877077 w 2043404"/>
              <a:gd name="connsiteY15" fmla="*/ 3107093 h 3498979"/>
              <a:gd name="connsiteX16" fmla="*/ 970383 w 2043404"/>
              <a:gd name="connsiteY16" fmla="*/ 3107093 h 3498979"/>
              <a:gd name="connsiteX17" fmla="*/ 1950098 w 2043404"/>
              <a:gd name="connsiteY17" fmla="*/ 3498979 h 349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3404" h="3498979">
                <a:moveTo>
                  <a:pt x="1950098" y="3498979"/>
                </a:moveTo>
                <a:lnTo>
                  <a:pt x="1968759" y="3023118"/>
                </a:lnTo>
                <a:lnTo>
                  <a:pt x="895738" y="3116424"/>
                </a:lnTo>
                <a:lnTo>
                  <a:pt x="746449" y="2407298"/>
                </a:lnTo>
                <a:lnTo>
                  <a:pt x="214604" y="2565918"/>
                </a:lnTo>
                <a:lnTo>
                  <a:pt x="102636" y="2164702"/>
                </a:lnTo>
                <a:lnTo>
                  <a:pt x="0" y="1959428"/>
                </a:lnTo>
                <a:lnTo>
                  <a:pt x="139959" y="261257"/>
                </a:lnTo>
                <a:lnTo>
                  <a:pt x="559836" y="0"/>
                </a:lnTo>
                <a:lnTo>
                  <a:pt x="447869" y="1054359"/>
                </a:lnTo>
                <a:lnTo>
                  <a:pt x="1380930" y="1212979"/>
                </a:lnTo>
                <a:lnTo>
                  <a:pt x="1520889" y="727787"/>
                </a:lnTo>
                <a:lnTo>
                  <a:pt x="2043404" y="970383"/>
                </a:lnTo>
                <a:lnTo>
                  <a:pt x="1614196" y="2453951"/>
                </a:lnTo>
                <a:lnTo>
                  <a:pt x="1352938" y="2705877"/>
                </a:lnTo>
                <a:lnTo>
                  <a:pt x="877077" y="3107093"/>
                </a:lnTo>
                <a:lnTo>
                  <a:pt x="970383" y="3107093"/>
                </a:lnTo>
                <a:lnTo>
                  <a:pt x="1950098" y="3498979"/>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p:nvSpPr>
        <p:spPr>
          <a:xfrm>
            <a:off x="-223935" y="2071396"/>
            <a:ext cx="1810139" cy="1828800"/>
          </a:xfrm>
          <a:custGeom>
            <a:avLst/>
            <a:gdLst>
              <a:gd name="connsiteX0" fmla="*/ 0 w 1810139"/>
              <a:gd name="connsiteY0" fmla="*/ 1828800 h 1828800"/>
              <a:gd name="connsiteX1" fmla="*/ 0 w 1810139"/>
              <a:gd name="connsiteY1" fmla="*/ 1828800 h 1828800"/>
              <a:gd name="connsiteX2" fmla="*/ 447870 w 1810139"/>
              <a:gd name="connsiteY2" fmla="*/ 1147665 h 1828800"/>
              <a:gd name="connsiteX3" fmla="*/ 681135 w 1810139"/>
              <a:gd name="connsiteY3" fmla="*/ 0 h 1828800"/>
              <a:gd name="connsiteX4" fmla="*/ 793102 w 1810139"/>
              <a:gd name="connsiteY4" fmla="*/ 1203649 h 1828800"/>
              <a:gd name="connsiteX5" fmla="*/ 1474237 w 1810139"/>
              <a:gd name="connsiteY5" fmla="*/ 1007706 h 1828800"/>
              <a:gd name="connsiteX6" fmla="*/ 1651519 w 1810139"/>
              <a:gd name="connsiteY6" fmla="*/ 447869 h 1828800"/>
              <a:gd name="connsiteX7" fmla="*/ 1810139 w 1810139"/>
              <a:gd name="connsiteY7" fmla="*/ 111967 h 1828800"/>
              <a:gd name="connsiteX8" fmla="*/ 65315 w 1810139"/>
              <a:gd name="connsiteY8" fmla="*/ 597159 h 1828800"/>
              <a:gd name="connsiteX9" fmla="*/ 0 w 1810139"/>
              <a:gd name="connsiteY9" fmla="*/ 18288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0139" h="1828800">
                <a:moveTo>
                  <a:pt x="0" y="1828800"/>
                </a:moveTo>
                <a:lnTo>
                  <a:pt x="0" y="1828800"/>
                </a:lnTo>
                <a:lnTo>
                  <a:pt x="447870" y="1147665"/>
                </a:lnTo>
                <a:lnTo>
                  <a:pt x="681135" y="0"/>
                </a:lnTo>
                <a:lnTo>
                  <a:pt x="793102" y="1203649"/>
                </a:lnTo>
                <a:lnTo>
                  <a:pt x="1474237" y="1007706"/>
                </a:lnTo>
                <a:lnTo>
                  <a:pt x="1651519" y="447869"/>
                </a:lnTo>
                <a:lnTo>
                  <a:pt x="1810139" y="111967"/>
                </a:lnTo>
                <a:lnTo>
                  <a:pt x="65315" y="597159"/>
                </a:lnTo>
                <a:lnTo>
                  <a:pt x="0" y="1828800"/>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p:nvSpPr>
        <p:spPr>
          <a:xfrm>
            <a:off x="2276666" y="5542381"/>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p:nvSpPr>
        <p:spPr>
          <a:xfrm>
            <a:off x="2369977" y="605556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p:nvSpPr>
        <p:spPr>
          <a:xfrm>
            <a:off x="2360643" y="4100801"/>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2976463" y="3984171"/>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p:nvSpPr>
        <p:spPr>
          <a:xfrm>
            <a:off x="3788228" y="4687075"/>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3704249" y="5603026"/>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p:nvSpPr>
        <p:spPr>
          <a:xfrm>
            <a:off x="4170784" y="635725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550505" y="4621760"/>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681133" y="3578289"/>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p:nvSpPr>
        <p:spPr>
          <a:xfrm>
            <a:off x="1198984" y="304644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Ellipse 49"/>
          <p:cNvSpPr/>
          <p:nvPr/>
        </p:nvSpPr>
        <p:spPr>
          <a:xfrm>
            <a:off x="385661" y="2071396"/>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Forme libre 50"/>
          <p:cNvSpPr/>
          <p:nvPr/>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rme libre 51"/>
          <p:cNvSpPr/>
          <p:nvPr/>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orme libre 52"/>
          <p:cNvSpPr/>
          <p:nvPr/>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Forme libre 53"/>
          <p:cNvSpPr/>
          <p:nvPr/>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p:nvSpPr>
        <p:spPr>
          <a:xfrm>
            <a:off x="7931020" y="380221"/>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p:cNvSpPr/>
          <p:nvPr/>
        </p:nvSpPr>
        <p:spPr>
          <a:xfrm>
            <a:off x="10882604" y="3743907"/>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p:cNvSpPr/>
          <p:nvPr/>
        </p:nvSpPr>
        <p:spPr>
          <a:xfrm>
            <a:off x="9764486" y="1189653"/>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p:cNvSpPr/>
          <p:nvPr/>
        </p:nvSpPr>
        <p:spPr>
          <a:xfrm>
            <a:off x="11832942" y="1033363"/>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p:cNvSpPr/>
          <p:nvPr/>
        </p:nvSpPr>
        <p:spPr>
          <a:xfrm>
            <a:off x="11751906" y="622818"/>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p:cNvSpPr/>
          <p:nvPr/>
        </p:nvSpPr>
        <p:spPr>
          <a:xfrm>
            <a:off x="10929257" y="1473069"/>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Slide Number Placeholder 5"/>
          <p:cNvSpPr>
            <a:spLocks noGrp="1"/>
          </p:cNvSpPr>
          <p:nvPr userDrawn="1">
            <p:ph type="sldNum" sz="quarter" idx="12"/>
          </p:nvPr>
        </p:nvSpPr>
        <p:spPr>
          <a:xfrm>
            <a:off x="10469880" y="320040"/>
            <a:ext cx="914400" cy="320040"/>
          </a:xfrm>
        </p:spPr>
        <p:txBody>
          <a:bodyPr/>
          <a:lstStyle>
            <a:lvl1pPr>
              <a:defRPr>
                <a:solidFill>
                  <a:schemeClr val="bg1"/>
                </a:solidFill>
              </a:defRPr>
            </a:lvl1pPr>
          </a:lstStyle>
          <a:p>
            <a:fld id="{F81AACD5-4635-4195-89CF-748E15AEB157}" type="slidenum">
              <a:rPr lang="en-US" smtClean="0"/>
              <a:pPr/>
              <a:t>‹N°›</a:t>
            </a:fld>
            <a:endParaRPr lang="en-US" dirty="0"/>
          </a:p>
        </p:txBody>
      </p:sp>
      <p:sp>
        <p:nvSpPr>
          <p:cNvPr id="55" name="Ellipse 54"/>
          <p:cNvSpPr/>
          <p:nvPr userDrawn="1"/>
        </p:nvSpPr>
        <p:spPr>
          <a:xfrm>
            <a:off x="8001000" y="1040362"/>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Date Placeholder 3"/>
          <p:cNvSpPr>
            <a:spLocks noGrp="1"/>
          </p:cNvSpPr>
          <p:nvPr>
            <p:ph type="dt" sz="half" idx="10"/>
          </p:nvPr>
        </p:nvSpPr>
        <p:spPr>
          <a:xfrm>
            <a:off x="369794" y="1521238"/>
            <a:ext cx="934134" cy="320040"/>
          </a:xfrm>
        </p:spPr>
        <p:txBody>
          <a:bodyPr vert="horz" lIns="91440" tIns="45720" rIns="91440" bIns="45720" rtlCol="0" anchor="ctr"/>
          <a:lstStyle>
            <a:lvl1pPr algn="ctr">
              <a:defRPr lang="en-US">
                <a:solidFill>
                  <a:schemeClr val="bg1"/>
                </a:solidFill>
              </a:defRPr>
            </a:lvl1pPr>
          </a:lstStyle>
          <a:p>
            <a:fld id="{9AFEA562-0A88-40D3-9649-017D8C3CB492}" type="datetime1">
              <a:rPr lang="fr-FR" smtClean="0"/>
              <a:pPr/>
              <a:t>04/01/2022</a:t>
            </a:fld>
            <a:endParaRPr lang="fr-FR" dirty="0"/>
          </a:p>
        </p:txBody>
      </p:sp>
      <p:sp>
        <p:nvSpPr>
          <p:cNvPr id="69" name="Rectangle 68"/>
          <p:cNvSpPr/>
          <p:nvPr userDrawn="1"/>
        </p:nvSpPr>
        <p:spPr>
          <a:xfrm>
            <a:off x="1674042" y="1186483"/>
            <a:ext cx="8843596" cy="716184"/>
          </a:xfrm>
          <a:prstGeom prst="rect">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 name="Isosceles Triangle 39"/>
          <p:cNvSpPr/>
          <p:nvPr userDrawn="1"/>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 name="Rectangle 70"/>
          <p:cNvSpPr/>
          <p:nvPr userDrawn="1"/>
        </p:nvSpPr>
        <p:spPr>
          <a:xfrm>
            <a:off x="1669293" y="1991156"/>
            <a:ext cx="8845667" cy="3322196"/>
          </a:xfrm>
          <a:prstGeom prst="rect">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r-FR" dirty="0" smtClean="0"/>
              <a:t>Modifiez le style du titre</a:t>
            </a:r>
            <a:endParaRPr lang="en-US" dirty="0"/>
          </a:p>
        </p:txBody>
      </p:sp>
      <p:sp>
        <p:nvSpPr>
          <p:cNvPr id="7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74" name="ZoneTexte 73"/>
          <p:cNvSpPr txBox="1"/>
          <p:nvPr userDrawn="1"/>
        </p:nvSpPr>
        <p:spPr>
          <a:xfrm>
            <a:off x="1759236" y="1214728"/>
            <a:ext cx="8583055" cy="707886"/>
          </a:xfrm>
          <a:prstGeom prst="rect">
            <a:avLst/>
          </a:prstGeom>
          <a:noFill/>
        </p:spPr>
        <p:txBody>
          <a:bodyPr wrap="square" rtlCol="0">
            <a:spAutoFit/>
          </a:bodyPr>
          <a:lstStyle/>
          <a:p>
            <a:pPr algn="ctr"/>
            <a:r>
              <a:rPr lang="fr-FR" sz="4000" dirty="0" smtClean="0">
                <a:solidFill>
                  <a:srgbClr val="006B99"/>
                </a:solidFill>
                <a:latin typeface="Myriad Pro Black" panose="020B0903030403020204" pitchFamily="34" charset="0"/>
              </a:rPr>
              <a:t>COORDINATION 69</a:t>
            </a:r>
            <a:endParaRPr lang="fr-FR" sz="4000" dirty="0">
              <a:solidFill>
                <a:srgbClr val="006B99"/>
              </a:solidFill>
              <a:latin typeface="Myriad Pro Black" panose="020B0903030403020204" pitchFamily="34" charset="0"/>
            </a:endParaRPr>
          </a:p>
        </p:txBody>
      </p:sp>
      <p:sp>
        <p:nvSpPr>
          <p:cNvPr id="75" name="Ellipse 74"/>
          <p:cNvSpPr/>
          <p:nvPr userDrawn="1"/>
        </p:nvSpPr>
        <p:spPr>
          <a:xfrm>
            <a:off x="11516469" y="2077483"/>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5"/>
          <p:cNvSpPr/>
          <p:nvPr userDrawn="1"/>
        </p:nvSpPr>
        <p:spPr>
          <a:xfrm>
            <a:off x="9723365" y="688132"/>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Ellipse 76"/>
          <p:cNvSpPr/>
          <p:nvPr userDrawn="1"/>
        </p:nvSpPr>
        <p:spPr>
          <a:xfrm>
            <a:off x="9069821" y="462612"/>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orme libre 10"/>
          <p:cNvSpPr/>
          <p:nvPr userDrawn="1"/>
        </p:nvSpPr>
        <p:spPr>
          <a:xfrm>
            <a:off x="10658475" y="4362450"/>
            <a:ext cx="1733550" cy="1819275"/>
          </a:xfrm>
          <a:custGeom>
            <a:avLst/>
            <a:gdLst>
              <a:gd name="connsiteX0" fmla="*/ 1066800 w 1733550"/>
              <a:gd name="connsiteY0" fmla="*/ 381000 h 1819275"/>
              <a:gd name="connsiteX1" fmla="*/ 1066800 w 1733550"/>
              <a:gd name="connsiteY1" fmla="*/ 600075 h 1819275"/>
              <a:gd name="connsiteX2" fmla="*/ 866775 w 1733550"/>
              <a:gd name="connsiteY2" fmla="*/ 1485900 h 1819275"/>
              <a:gd name="connsiteX3" fmla="*/ 0 w 1733550"/>
              <a:gd name="connsiteY3" fmla="*/ 295275 h 1819275"/>
              <a:gd name="connsiteX4" fmla="*/ 561975 w 1733550"/>
              <a:gd name="connsiteY4" fmla="*/ 0 h 1819275"/>
              <a:gd name="connsiteX5" fmla="*/ 1285875 w 1733550"/>
              <a:gd name="connsiteY5" fmla="*/ 1438275 h 1819275"/>
              <a:gd name="connsiteX6" fmla="*/ 1695450 w 1733550"/>
              <a:gd name="connsiteY6" fmla="*/ 1009650 h 1819275"/>
              <a:gd name="connsiteX7" fmla="*/ 1733550 w 1733550"/>
              <a:gd name="connsiteY7" fmla="*/ 1819275 h 1819275"/>
              <a:gd name="connsiteX8" fmla="*/ 1333500 w 1733550"/>
              <a:gd name="connsiteY8" fmla="*/ 1800225 h 1819275"/>
              <a:gd name="connsiteX9" fmla="*/ 1343025 w 1733550"/>
              <a:gd name="connsiteY9" fmla="*/ 1790700 h 1819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3550" h="1819275">
                <a:moveTo>
                  <a:pt x="1066800" y="381000"/>
                </a:moveTo>
                <a:lnTo>
                  <a:pt x="1066800" y="600075"/>
                </a:lnTo>
                <a:lnTo>
                  <a:pt x="866775" y="1485900"/>
                </a:lnTo>
                <a:lnTo>
                  <a:pt x="0" y="295275"/>
                </a:lnTo>
                <a:lnTo>
                  <a:pt x="561975" y="0"/>
                </a:lnTo>
                <a:lnTo>
                  <a:pt x="1285875" y="1438275"/>
                </a:lnTo>
                <a:lnTo>
                  <a:pt x="1695450" y="1009650"/>
                </a:lnTo>
                <a:lnTo>
                  <a:pt x="1733550" y="1819275"/>
                </a:lnTo>
                <a:lnTo>
                  <a:pt x="1333500" y="1800225"/>
                </a:lnTo>
                <a:lnTo>
                  <a:pt x="1343025" y="1790700"/>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8" name="Image 7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6016262">
            <a:off x="11148222" y="5856008"/>
            <a:ext cx="1161142" cy="731090"/>
          </a:xfrm>
          <a:prstGeom prst="rect">
            <a:avLst/>
          </a:prstGeom>
        </p:spPr>
      </p:pic>
      <p:pic>
        <p:nvPicPr>
          <p:cNvPr id="12" name="Imag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9204" y="148235"/>
            <a:ext cx="1423145" cy="1237361"/>
          </a:xfrm>
          <a:prstGeom prst="rect">
            <a:avLst/>
          </a:prstGeom>
        </p:spPr>
      </p:pic>
      <p:sp>
        <p:nvSpPr>
          <p:cNvPr id="13" name="ZoneTexte 12"/>
          <p:cNvSpPr txBox="1"/>
          <p:nvPr userDrawn="1"/>
        </p:nvSpPr>
        <p:spPr>
          <a:xfrm>
            <a:off x="5892383" y="6245500"/>
            <a:ext cx="5302937" cy="800219"/>
          </a:xfrm>
          <a:prstGeom prst="rect">
            <a:avLst/>
          </a:prstGeom>
          <a:noFill/>
        </p:spPr>
        <p:txBody>
          <a:bodyPr wrap="square" rtlCol="0">
            <a:spAutoFit/>
          </a:bodyPr>
          <a:lstStyle/>
          <a:p>
            <a:pPr marL="0" algn="r" defTabSz="457200" rtl="0" eaLnBrk="1" latinLnBrk="0" hangingPunct="1"/>
            <a:r>
              <a:rPr lang="en-US" sz="1000" kern="1200" dirty="0" smtClean="0">
                <a:solidFill>
                  <a:schemeClr val="bg1"/>
                </a:solidFill>
                <a:latin typeface="Myriad Pro" panose="020B0503030403090204" pitchFamily="34" charset="0"/>
                <a:ea typeface="+mn-ea"/>
                <a:cs typeface="+mn-cs"/>
              </a:rPr>
              <a:t>Coordination 69 </a:t>
            </a:r>
            <a:r>
              <a:rPr lang="en-US" sz="1000" kern="1200" dirty="0" err="1" smtClean="0">
                <a:solidFill>
                  <a:schemeClr val="bg1"/>
                </a:solidFill>
                <a:latin typeface="Myriad Pro" panose="020B0503030403090204" pitchFamily="34" charset="0"/>
                <a:ea typeface="+mn-ea"/>
                <a:cs typeface="+mn-cs"/>
              </a:rPr>
              <a:t>Soins</a:t>
            </a:r>
            <a:r>
              <a:rPr lang="en-US" sz="1000" kern="1200" dirty="0" smtClean="0">
                <a:solidFill>
                  <a:schemeClr val="bg1"/>
                </a:solidFill>
                <a:latin typeface="Myriad Pro" panose="020B0503030403090204" pitchFamily="34" charset="0"/>
                <a:ea typeface="+mn-ea"/>
                <a:cs typeface="+mn-cs"/>
              </a:rPr>
              <a:t> </a:t>
            </a:r>
            <a:r>
              <a:rPr lang="en-US" sz="1000" kern="1200" dirty="0" err="1" smtClean="0">
                <a:solidFill>
                  <a:schemeClr val="bg1"/>
                </a:solidFill>
                <a:latin typeface="Myriad Pro" panose="020B0503030403090204" pitchFamily="34" charset="0"/>
                <a:ea typeface="+mn-ea"/>
                <a:cs typeface="+mn-cs"/>
              </a:rPr>
              <a:t>psychiques</a:t>
            </a:r>
            <a:r>
              <a:rPr lang="en-US" sz="1000" kern="1200" dirty="0" smtClean="0">
                <a:solidFill>
                  <a:schemeClr val="bg1"/>
                </a:solidFill>
                <a:latin typeface="Myriad Pro" panose="020B0503030403090204" pitchFamily="34" charset="0"/>
                <a:ea typeface="+mn-ea"/>
                <a:cs typeface="+mn-cs"/>
              </a:rPr>
              <a:t> et </a:t>
            </a:r>
            <a:r>
              <a:rPr lang="en-US" sz="1000" kern="1200" dirty="0" err="1" smtClean="0">
                <a:solidFill>
                  <a:schemeClr val="bg1"/>
                </a:solidFill>
                <a:latin typeface="Myriad Pro" panose="020B0503030403090204" pitchFamily="34" charset="0"/>
                <a:ea typeface="+mn-ea"/>
                <a:cs typeface="+mn-cs"/>
              </a:rPr>
              <a:t>Réinsertions</a:t>
            </a:r>
            <a:endParaRPr lang="en-US" sz="1000" kern="1200" dirty="0" smtClean="0">
              <a:solidFill>
                <a:schemeClr val="bg1"/>
              </a:solidFill>
              <a:latin typeface="Myriad Pro" panose="020B0503030403090204" pitchFamily="34" charset="0"/>
              <a:ea typeface="+mn-ea"/>
              <a:cs typeface="+mn-cs"/>
            </a:endParaRPr>
          </a:p>
          <a:p>
            <a:endParaRPr lang="en-US" dirty="0" smtClean="0"/>
          </a:p>
          <a:p>
            <a:endParaRPr lang="fr-FR" dirty="0"/>
          </a:p>
        </p:txBody>
      </p:sp>
    </p:spTree>
    <p:extLst>
      <p:ext uri="{BB962C8B-B14F-4D97-AF65-F5344CB8AC3E}">
        <p14:creationId xmlns:p14="http://schemas.microsoft.com/office/powerpoint/2010/main" val="26588700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34" name="Groupe 33"/>
          <p:cNvGrpSpPr/>
          <p:nvPr userDrawn="1"/>
        </p:nvGrpSpPr>
        <p:grpSpPr>
          <a:xfrm rot="16200000">
            <a:off x="-724116" y="-343231"/>
            <a:ext cx="4260260" cy="4537290"/>
            <a:chOff x="6960637" y="-457200"/>
            <a:chExt cx="5309118" cy="5654351"/>
          </a:xfrm>
        </p:grpSpPr>
        <p:sp>
          <p:nvSpPr>
            <p:cNvPr id="35" name="Forme libre 34"/>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orme libre 36"/>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Forme libre 37"/>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Forme libre 43"/>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r-FR" smtClean="0"/>
              <a:t>Modifiez le style du titre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pic>
        <p:nvPicPr>
          <p:cNvPr id="50" name="Image 4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17224032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‹N°›</a:t>
            </a:fld>
            <a:endParaRPr lang="en-US" dirty="0"/>
          </a:p>
        </p:txBody>
      </p:sp>
      <p:sp>
        <p:nvSpPr>
          <p:cNvPr id="33" name="Forme libre 32"/>
          <p:cNvSpPr/>
          <p:nvPr userDrawn="1"/>
        </p:nvSpPr>
        <p:spPr>
          <a:xfrm rot="18685777">
            <a:off x="1470573" y="-1526348"/>
            <a:ext cx="4368601" cy="4469904"/>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 name="connsiteX0" fmla="*/ 0 w 5299787"/>
              <a:gd name="connsiteY0" fmla="*/ 0 h 5570375"/>
              <a:gd name="connsiteX1" fmla="*/ 37322 w 5299787"/>
              <a:gd name="connsiteY1" fmla="*/ 541175 h 5570375"/>
              <a:gd name="connsiteX2" fmla="*/ 600663 w 5299787"/>
              <a:gd name="connsiteY2" fmla="*/ 1179554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 name="connsiteX0" fmla="*/ 144346 w 5444133"/>
              <a:gd name="connsiteY0" fmla="*/ 0 h 5570375"/>
              <a:gd name="connsiteX1" fmla="*/ 0 w 5444133"/>
              <a:gd name="connsiteY1" fmla="*/ 622347 h 5570375"/>
              <a:gd name="connsiteX2" fmla="*/ 745009 w 5444133"/>
              <a:gd name="connsiteY2" fmla="*/ 1179554 h 5570375"/>
              <a:gd name="connsiteX3" fmla="*/ 1189374 w 5444133"/>
              <a:gd name="connsiteY3" fmla="*/ 802432 h 5570375"/>
              <a:gd name="connsiteX4" fmla="*/ 1236027 w 5444133"/>
              <a:gd name="connsiteY4" fmla="*/ 1474236 h 5570375"/>
              <a:gd name="connsiteX5" fmla="*/ 1515946 w 5444133"/>
              <a:gd name="connsiteY5" fmla="*/ 2500604 h 5570375"/>
              <a:gd name="connsiteX6" fmla="*/ 2318378 w 5444133"/>
              <a:gd name="connsiteY6" fmla="*/ 3191069 h 5570375"/>
              <a:gd name="connsiteX7" fmla="*/ 2962191 w 5444133"/>
              <a:gd name="connsiteY7" fmla="*/ 3079102 h 5570375"/>
              <a:gd name="connsiteX8" fmla="*/ 3354076 w 5444133"/>
              <a:gd name="connsiteY8" fmla="*/ 3107093 h 5570375"/>
              <a:gd name="connsiteX9" fmla="*/ 3578011 w 5444133"/>
              <a:gd name="connsiteY9" fmla="*/ 4385387 h 5570375"/>
              <a:gd name="connsiteX10" fmla="*/ 3829938 w 5444133"/>
              <a:gd name="connsiteY10" fmla="*/ 5038530 h 5570375"/>
              <a:gd name="connsiteX11" fmla="*/ 3932574 w 5444133"/>
              <a:gd name="connsiteY11" fmla="*/ 4693297 h 5570375"/>
              <a:gd name="connsiteX12" fmla="*/ 4380444 w 5444133"/>
              <a:gd name="connsiteY12" fmla="*/ 4730620 h 5570375"/>
              <a:gd name="connsiteX13" fmla="*/ 4949611 w 5444133"/>
              <a:gd name="connsiteY13" fmla="*/ 5141167 h 5570375"/>
              <a:gd name="connsiteX14" fmla="*/ 5444133 w 5444133"/>
              <a:gd name="connsiteY14" fmla="*/ 5570375 h 5570375"/>
              <a:gd name="connsiteX15" fmla="*/ 5444133 w 5444133"/>
              <a:gd name="connsiteY15" fmla="*/ 5150497 h 5570375"/>
              <a:gd name="connsiteX16" fmla="*/ 4912289 w 5444133"/>
              <a:gd name="connsiteY16" fmla="*/ 5131836 h 5570375"/>
              <a:gd name="connsiteX17" fmla="*/ 5444133 w 5444133"/>
              <a:gd name="connsiteY17" fmla="*/ 4963885 h 5570375"/>
              <a:gd name="connsiteX18" fmla="*/ 5444133 w 5444133"/>
              <a:gd name="connsiteY18" fmla="*/ 4292081 h 5570375"/>
              <a:gd name="connsiteX19" fmla="*/ 5145554 w 5444133"/>
              <a:gd name="connsiteY19" fmla="*/ 3984171 h 5570375"/>
              <a:gd name="connsiteX20" fmla="*/ 4893627 w 5444133"/>
              <a:gd name="connsiteY20" fmla="*/ 5122506 h 5570375"/>
              <a:gd name="connsiteX21" fmla="*/ 4557725 w 5444133"/>
              <a:gd name="connsiteY21" fmla="*/ 4599991 h 5570375"/>
              <a:gd name="connsiteX22" fmla="*/ 4837644 w 5444133"/>
              <a:gd name="connsiteY22" fmla="*/ 3974840 h 5570375"/>
              <a:gd name="connsiteX23" fmla="*/ 4651031 w 5444133"/>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44133" h="5570375">
                <a:moveTo>
                  <a:pt x="144346" y="0"/>
                </a:moveTo>
                <a:lnTo>
                  <a:pt x="0" y="622347"/>
                </a:lnTo>
                <a:lnTo>
                  <a:pt x="745009" y="1179554"/>
                </a:lnTo>
                <a:lnTo>
                  <a:pt x="1189374" y="802432"/>
                </a:lnTo>
                <a:lnTo>
                  <a:pt x="1236027" y="1474236"/>
                </a:lnTo>
                <a:lnTo>
                  <a:pt x="1515946" y="2500604"/>
                </a:lnTo>
                <a:lnTo>
                  <a:pt x="2318378" y="3191069"/>
                </a:lnTo>
                <a:lnTo>
                  <a:pt x="2962191" y="3079102"/>
                </a:lnTo>
                <a:lnTo>
                  <a:pt x="3354076" y="3107093"/>
                </a:lnTo>
                <a:lnTo>
                  <a:pt x="3578011" y="4385387"/>
                </a:lnTo>
                <a:lnTo>
                  <a:pt x="3829938" y="5038530"/>
                </a:lnTo>
                <a:lnTo>
                  <a:pt x="3932574" y="4693297"/>
                </a:lnTo>
                <a:lnTo>
                  <a:pt x="4380444" y="4730620"/>
                </a:lnTo>
                <a:lnTo>
                  <a:pt x="4949611" y="5141167"/>
                </a:lnTo>
                <a:lnTo>
                  <a:pt x="5444133" y="5570375"/>
                </a:lnTo>
                <a:lnTo>
                  <a:pt x="5444133" y="5150497"/>
                </a:lnTo>
                <a:lnTo>
                  <a:pt x="4912289" y="5131836"/>
                </a:lnTo>
                <a:lnTo>
                  <a:pt x="5444133" y="4963885"/>
                </a:lnTo>
                <a:lnTo>
                  <a:pt x="5444133" y="4292081"/>
                </a:lnTo>
                <a:lnTo>
                  <a:pt x="5145554" y="3984171"/>
                </a:lnTo>
                <a:lnTo>
                  <a:pt x="4893627" y="5122506"/>
                </a:lnTo>
                <a:lnTo>
                  <a:pt x="4557725" y="4599991"/>
                </a:lnTo>
                <a:lnTo>
                  <a:pt x="4837644" y="3974840"/>
                </a:lnTo>
                <a:lnTo>
                  <a:pt x="4651031"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userDrawn="1"/>
        </p:nvSpPr>
        <p:spPr>
          <a:xfrm rot="18685777">
            <a:off x="1593886" y="-1490594"/>
            <a:ext cx="3054809" cy="2643009"/>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rot="18685777">
            <a:off x="4071958" y="-760905"/>
            <a:ext cx="1811921" cy="1864332"/>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rot="18685777">
            <a:off x="2161856" y="-1265668"/>
            <a:ext cx="3212042" cy="3024860"/>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rot="18685777">
            <a:off x="1600593" y="539819"/>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rot="18685777">
            <a:off x="5191561" y="55004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rot="18685777">
            <a:off x="3061110" y="-133490"/>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rot="18685777">
            <a:off x="4065378" y="-146095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rot="18685777">
            <a:off x="3775347" y="-1630190"/>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orme libre 41"/>
          <p:cNvSpPr/>
          <p:nvPr userDrawn="1"/>
        </p:nvSpPr>
        <p:spPr>
          <a:xfrm rot="18685777">
            <a:off x="2775298" y="-2133402"/>
            <a:ext cx="1317761" cy="1205452"/>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rot="18685777">
            <a:off x="3850091" y="-683783"/>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rot="18685777">
            <a:off x="2034922" y="84823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rot="18685777">
            <a:off x="3628834" y="1111512"/>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rot="18685777">
            <a:off x="5523386" y="1185750"/>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rot="18685777">
            <a:off x="4410254" y="-6958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userDrawn="1"/>
        </p:nvSpPr>
        <p:spPr>
          <a:xfrm>
            <a:off x="-219075" y="-542925"/>
            <a:ext cx="1352550" cy="1323975"/>
          </a:xfrm>
          <a:custGeom>
            <a:avLst/>
            <a:gdLst>
              <a:gd name="connsiteX0" fmla="*/ 838200 w 1352550"/>
              <a:gd name="connsiteY0" fmla="*/ 1323975 h 1323975"/>
              <a:gd name="connsiteX1" fmla="*/ 1352550 w 1352550"/>
              <a:gd name="connsiteY1" fmla="*/ 228600 h 1323975"/>
              <a:gd name="connsiteX2" fmla="*/ 0 w 1352550"/>
              <a:gd name="connsiteY2" fmla="*/ 0 h 1323975"/>
              <a:gd name="connsiteX3" fmla="*/ 838200 w 1352550"/>
              <a:gd name="connsiteY3" fmla="*/ 1323975 h 1323975"/>
            </a:gdLst>
            <a:ahLst/>
            <a:cxnLst>
              <a:cxn ang="0">
                <a:pos x="connsiteX0" y="connsiteY0"/>
              </a:cxn>
              <a:cxn ang="0">
                <a:pos x="connsiteX1" y="connsiteY1"/>
              </a:cxn>
              <a:cxn ang="0">
                <a:pos x="connsiteX2" y="connsiteY2"/>
              </a:cxn>
              <a:cxn ang="0">
                <a:pos x="connsiteX3" y="connsiteY3"/>
              </a:cxn>
            </a:cxnLst>
            <a:rect l="l" t="t" r="r" b="b"/>
            <a:pathLst>
              <a:path w="1352550" h="1323975">
                <a:moveTo>
                  <a:pt x="838200" y="1323975"/>
                </a:moveTo>
                <a:lnTo>
                  <a:pt x="1352550" y="228600"/>
                </a:lnTo>
                <a:lnTo>
                  <a:pt x="0" y="0"/>
                </a:lnTo>
                <a:lnTo>
                  <a:pt x="838200" y="1323975"/>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userDrawn="1"/>
        </p:nvSpPr>
        <p:spPr>
          <a:xfrm rot="18685777">
            <a:off x="555671" y="700282"/>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orme libre 8"/>
          <p:cNvSpPr/>
          <p:nvPr userDrawn="1"/>
        </p:nvSpPr>
        <p:spPr>
          <a:xfrm>
            <a:off x="600075" y="-304800"/>
            <a:ext cx="1038225" cy="1057275"/>
          </a:xfrm>
          <a:custGeom>
            <a:avLst/>
            <a:gdLst>
              <a:gd name="connsiteX0" fmla="*/ 1038225 w 1038225"/>
              <a:gd name="connsiteY0" fmla="*/ 885825 h 1057275"/>
              <a:gd name="connsiteX1" fmla="*/ 0 w 1038225"/>
              <a:gd name="connsiteY1" fmla="*/ 1057275 h 1057275"/>
              <a:gd name="connsiteX2" fmla="*/ 800100 w 1038225"/>
              <a:gd name="connsiteY2" fmla="*/ 438150 h 1057275"/>
              <a:gd name="connsiteX3" fmla="*/ 523875 w 1038225"/>
              <a:gd name="connsiteY3" fmla="*/ 0 h 1057275"/>
              <a:gd name="connsiteX4" fmla="*/ 523875 w 1038225"/>
              <a:gd name="connsiteY4" fmla="*/ 0 h 1057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225" h="1057275">
                <a:moveTo>
                  <a:pt x="1038225" y="885825"/>
                </a:moveTo>
                <a:lnTo>
                  <a:pt x="0" y="1057275"/>
                </a:lnTo>
                <a:lnTo>
                  <a:pt x="800100" y="438150"/>
                </a:lnTo>
                <a:lnTo>
                  <a:pt x="523875" y="0"/>
                </a:lnTo>
                <a:lnTo>
                  <a:pt x="523875" y="0"/>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 name="Image 5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12858504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Image avec légende">
    <p:spTree>
      <p:nvGrpSpPr>
        <p:cNvPr id="1" name=""/>
        <p:cNvGrpSpPr/>
        <p:nvPr/>
      </p:nvGrpSpPr>
      <p:grpSpPr>
        <a:xfrm>
          <a:off x="0" y="0"/>
          <a:ext cx="0" cy="0"/>
          <a:chOff x="0" y="0"/>
          <a:chExt cx="0" cy="0"/>
        </a:xfrm>
      </p:grpSpPr>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‹N°›</a:t>
            </a:fld>
            <a:endParaRPr lang="en-US" dirty="0"/>
          </a:p>
        </p:txBody>
      </p:sp>
      <p:sp>
        <p:nvSpPr>
          <p:cNvPr id="33" name="Forme libre 32"/>
          <p:cNvSpPr/>
          <p:nvPr userDrawn="1"/>
        </p:nvSpPr>
        <p:spPr>
          <a:xfrm rot="18685777">
            <a:off x="1470573" y="-1526348"/>
            <a:ext cx="4368601" cy="4469904"/>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 name="connsiteX0" fmla="*/ 0 w 5299787"/>
              <a:gd name="connsiteY0" fmla="*/ 0 h 5570375"/>
              <a:gd name="connsiteX1" fmla="*/ 37322 w 5299787"/>
              <a:gd name="connsiteY1" fmla="*/ 541175 h 5570375"/>
              <a:gd name="connsiteX2" fmla="*/ 600663 w 5299787"/>
              <a:gd name="connsiteY2" fmla="*/ 1179554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 name="connsiteX0" fmla="*/ 144346 w 5444133"/>
              <a:gd name="connsiteY0" fmla="*/ 0 h 5570375"/>
              <a:gd name="connsiteX1" fmla="*/ 0 w 5444133"/>
              <a:gd name="connsiteY1" fmla="*/ 622347 h 5570375"/>
              <a:gd name="connsiteX2" fmla="*/ 745009 w 5444133"/>
              <a:gd name="connsiteY2" fmla="*/ 1179554 h 5570375"/>
              <a:gd name="connsiteX3" fmla="*/ 1189374 w 5444133"/>
              <a:gd name="connsiteY3" fmla="*/ 802432 h 5570375"/>
              <a:gd name="connsiteX4" fmla="*/ 1236027 w 5444133"/>
              <a:gd name="connsiteY4" fmla="*/ 1474236 h 5570375"/>
              <a:gd name="connsiteX5" fmla="*/ 1515946 w 5444133"/>
              <a:gd name="connsiteY5" fmla="*/ 2500604 h 5570375"/>
              <a:gd name="connsiteX6" fmla="*/ 2318378 w 5444133"/>
              <a:gd name="connsiteY6" fmla="*/ 3191069 h 5570375"/>
              <a:gd name="connsiteX7" fmla="*/ 2962191 w 5444133"/>
              <a:gd name="connsiteY7" fmla="*/ 3079102 h 5570375"/>
              <a:gd name="connsiteX8" fmla="*/ 3354076 w 5444133"/>
              <a:gd name="connsiteY8" fmla="*/ 3107093 h 5570375"/>
              <a:gd name="connsiteX9" fmla="*/ 3578011 w 5444133"/>
              <a:gd name="connsiteY9" fmla="*/ 4385387 h 5570375"/>
              <a:gd name="connsiteX10" fmla="*/ 3829938 w 5444133"/>
              <a:gd name="connsiteY10" fmla="*/ 5038530 h 5570375"/>
              <a:gd name="connsiteX11" fmla="*/ 3932574 w 5444133"/>
              <a:gd name="connsiteY11" fmla="*/ 4693297 h 5570375"/>
              <a:gd name="connsiteX12" fmla="*/ 4380444 w 5444133"/>
              <a:gd name="connsiteY12" fmla="*/ 4730620 h 5570375"/>
              <a:gd name="connsiteX13" fmla="*/ 4949611 w 5444133"/>
              <a:gd name="connsiteY13" fmla="*/ 5141167 h 5570375"/>
              <a:gd name="connsiteX14" fmla="*/ 5444133 w 5444133"/>
              <a:gd name="connsiteY14" fmla="*/ 5570375 h 5570375"/>
              <a:gd name="connsiteX15" fmla="*/ 5444133 w 5444133"/>
              <a:gd name="connsiteY15" fmla="*/ 5150497 h 5570375"/>
              <a:gd name="connsiteX16" fmla="*/ 4912289 w 5444133"/>
              <a:gd name="connsiteY16" fmla="*/ 5131836 h 5570375"/>
              <a:gd name="connsiteX17" fmla="*/ 5444133 w 5444133"/>
              <a:gd name="connsiteY17" fmla="*/ 4963885 h 5570375"/>
              <a:gd name="connsiteX18" fmla="*/ 5444133 w 5444133"/>
              <a:gd name="connsiteY18" fmla="*/ 4292081 h 5570375"/>
              <a:gd name="connsiteX19" fmla="*/ 5145554 w 5444133"/>
              <a:gd name="connsiteY19" fmla="*/ 3984171 h 5570375"/>
              <a:gd name="connsiteX20" fmla="*/ 4893627 w 5444133"/>
              <a:gd name="connsiteY20" fmla="*/ 5122506 h 5570375"/>
              <a:gd name="connsiteX21" fmla="*/ 4557725 w 5444133"/>
              <a:gd name="connsiteY21" fmla="*/ 4599991 h 5570375"/>
              <a:gd name="connsiteX22" fmla="*/ 4837644 w 5444133"/>
              <a:gd name="connsiteY22" fmla="*/ 3974840 h 5570375"/>
              <a:gd name="connsiteX23" fmla="*/ 4651031 w 5444133"/>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44133" h="5570375">
                <a:moveTo>
                  <a:pt x="144346" y="0"/>
                </a:moveTo>
                <a:lnTo>
                  <a:pt x="0" y="622347"/>
                </a:lnTo>
                <a:lnTo>
                  <a:pt x="745009" y="1179554"/>
                </a:lnTo>
                <a:lnTo>
                  <a:pt x="1189374" y="802432"/>
                </a:lnTo>
                <a:lnTo>
                  <a:pt x="1236027" y="1474236"/>
                </a:lnTo>
                <a:lnTo>
                  <a:pt x="1515946" y="2500604"/>
                </a:lnTo>
                <a:lnTo>
                  <a:pt x="2318378" y="3191069"/>
                </a:lnTo>
                <a:lnTo>
                  <a:pt x="2962191" y="3079102"/>
                </a:lnTo>
                <a:lnTo>
                  <a:pt x="3354076" y="3107093"/>
                </a:lnTo>
                <a:lnTo>
                  <a:pt x="3578011" y="4385387"/>
                </a:lnTo>
                <a:lnTo>
                  <a:pt x="3829938" y="5038530"/>
                </a:lnTo>
                <a:lnTo>
                  <a:pt x="3932574" y="4693297"/>
                </a:lnTo>
                <a:lnTo>
                  <a:pt x="4380444" y="4730620"/>
                </a:lnTo>
                <a:lnTo>
                  <a:pt x="4949611" y="5141167"/>
                </a:lnTo>
                <a:lnTo>
                  <a:pt x="5444133" y="5570375"/>
                </a:lnTo>
                <a:lnTo>
                  <a:pt x="5444133" y="5150497"/>
                </a:lnTo>
                <a:lnTo>
                  <a:pt x="4912289" y="5131836"/>
                </a:lnTo>
                <a:lnTo>
                  <a:pt x="5444133" y="4963885"/>
                </a:lnTo>
                <a:lnTo>
                  <a:pt x="5444133" y="4292081"/>
                </a:lnTo>
                <a:lnTo>
                  <a:pt x="5145554" y="3984171"/>
                </a:lnTo>
                <a:lnTo>
                  <a:pt x="4893627" y="5122506"/>
                </a:lnTo>
                <a:lnTo>
                  <a:pt x="4557725" y="4599991"/>
                </a:lnTo>
                <a:lnTo>
                  <a:pt x="4837644" y="3974840"/>
                </a:lnTo>
                <a:lnTo>
                  <a:pt x="4651031"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userDrawn="1"/>
        </p:nvSpPr>
        <p:spPr>
          <a:xfrm rot="18685777">
            <a:off x="1593886" y="-1490594"/>
            <a:ext cx="3054809" cy="2643009"/>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rot="18685777">
            <a:off x="4071958" y="-760905"/>
            <a:ext cx="1811921" cy="1864332"/>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rot="18685777">
            <a:off x="2161856" y="-1265668"/>
            <a:ext cx="3212042" cy="3024860"/>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rot="18685777">
            <a:off x="1600593" y="539819"/>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rot="18685777">
            <a:off x="5191561" y="55004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rot="18685777">
            <a:off x="3061110" y="-133490"/>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rot="18685777">
            <a:off x="4065378" y="-146095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rot="18685777">
            <a:off x="3775347" y="-1630190"/>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orme libre 41"/>
          <p:cNvSpPr/>
          <p:nvPr userDrawn="1"/>
        </p:nvSpPr>
        <p:spPr>
          <a:xfrm rot="18685777">
            <a:off x="2775298" y="-2133402"/>
            <a:ext cx="1317761" cy="1205452"/>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rot="18685777">
            <a:off x="3850091" y="-683783"/>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rot="18685777">
            <a:off x="2034922" y="84823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rot="18685777">
            <a:off x="3628834" y="1111512"/>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rot="18685777">
            <a:off x="5523386" y="1185750"/>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rot="18685777">
            <a:off x="4410254" y="-69585"/>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userDrawn="1"/>
        </p:nvSpPr>
        <p:spPr>
          <a:xfrm>
            <a:off x="-219075" y="-542925"/>
            <a:ext cx="1352550" cy="1323975"/>
          </a:xfrm>
          <a:custGeom>
            <a:avLst/>
            <a:gdLst>
              <a:gd name="connsiteX0" fmla="*/ 838200 w 1352550"/>
              <a:gd name="connsiteY0" fmla="*/ 1323975 h 1323975"/>
              <a:gd name="connsiteX1" fmla="*/ 1352550 w 1352550"/>
              <a:gd name="connsiteY1" fmla="*/ 228600 h 1323975"/>
              <a:gd name="connsiteX2" fmla="*/ 0 w 1352550"/>
              <a:gd name="connsiteY2" fmla="*/ 0 h 1323975"/>
              <a:gd name="connsiteX3" fmla="*/ 838200 w 1352550"/>
              <a:gd name="connsiteY3" fmla="*/ 1323975 h 1323975"/>
            </a:gdLst>
            <a:ahLst/>
            <a:cxnLst>
              <a:cxn ang="0">
                <a:pos x="connsiteX0" y="connsiteY0"/>
              </a:cxn>
              <a:cxn ang="0">
                <a:pos x="connsiteX1" y="connsiteY1"/>
              </a:cxn>
              <a:cxn ang="0">
                <a:pos x="connsiteX2" y="connsiteY2"/>
              </a:cxn>
              <a:cxn ang="0">
                <a:pos x="connsiteX3" y="connsiteY3"/>
              </a:cxn>
            </a:cxnLst>
            <a:rect l="l" t="t" r="r" b="b"/>
            <a:pathLst>
              <a:path w="1352550" h="1323975">
                <a:moveTo>
                  <a:pt x="838200" y="1323975"/>
                </a:moveTo>
                <a:lnTo>
                  <a:pt x="1352550" y="228600"/>
                </a:lnTo>
                <a:lnTo>
                  <a:pt x="0" y="0"/>
                </a:lnTo>
                <a:lnTo>
                  <a:pt x="838200" y="1323975"/>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userDrawn="1"/>
        </p:nvSpPr>
        <p:spPr>
          <a:xfrm rot="18685777">
            <a:off x="555671" y="700282"/>
            <a:ext cx="104822" cy="104822"/>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orme libre 8"/>
          <p:cNvSpPr/>
          <p:nvPr userDrawn="1"/>
        </p:nvSpPr>
        <p:spPr>
          <a:xfrm>
            <a:off x="600075" y="-304800"/>
            <a:ext cx="1038225" cy="1057275"/>
          </a:xfrm>
          <a:custGeom>
            <a:avLst/>
            <a:gdLst>
              <a:gd name="connsiteX0" fmla="*/ 1038225 w 1038225"/>
              <a:gd name="connsiteY0" fmla="*/ 885825 h 1057275"/>
              <a:gd name="connsiteX1" fmla="*/ 0 w 1038225"/>
              <a:gd name="connsiteY1" fmla="*/ 1057275 h 1057275"/>
              <a:gd name="connsiteX2" fmla="*/ 800100 w 1038225"/>
              <a:gd name="connsiteY2" fmla="*/ 438150 h 1057275"/>
              <a:gd name="connsiteX3" fmla="*/ 523875 w 1038225"/>
              <a:gd name="connsiteY3" fmla="*/ 0 h 1057275"/>
              <a:gd name="connsiteX4" fmla="*/ 523875 w 1038225"/>
              <a:gd name="connsiteY4" fmla="*/ 0 h 1057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225" h="1057275">
                <a:moveTo>
                  <a:pt x="1038225" y="885825"/>
                </a:moveTo>
                <a:lnTo>
                  <a:pt x="0" y="1057275"/>
                </a:lnTo>
                <a:lnTo>
                  <a:pt x="800100" y="438150"/>
                </a:lnTo>
                <a:lnTo>
                  <a:pt x="523875" y="0"/>
                </a:lnTo>
                <a:lnTo>
                  <a:pt x="523875" y="0"/>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 name="Image 5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
        <p:nvSpPr>
          <p:cNvPr id="11" name="Espace réservé du contenu 10"/>
          <p:cNvSpPr>
            <a:spLocks noGrp="1"/>
          </p:cNvSpPr>
          <p:nvPr>
            <p:ph sz="quarter" idx="13"/>
          </p:nvPr>
        </p:nvSpPr>
        <p:spPr>
          <a:xfrm>
            <a:off x="7280275" y="974623"/>
            <a:ext cx="4543425" cy="5111852"/>
          </a:xfrm>
        </p:spPr>
        <p:txBody>
          <a:bodyPr anchor="ctr"/>
          <a:lstStyle>
            <a:lvl1pPr marL="228600" indent="-228600">
              <a:buClr>
                <a:srgbClr val="E0982B"/>
              </a:buClr>
              <a:buFont typeface="Wingdings 3" panose="05040102010807070707" pitchFamily="18" charset="2"/>
              <a:buChar char="u"/>
              <a:defRPr lang="fr-FR" sz="1800" b="1" kern="1200" dirty="0" smtClean="0">
                <a:solidFill>
                  <a:schemeClr val="tx1"/>
                </a:solidFill>
                <a:latin typeface="+mn-lt"/>
                <a:ea typeface="+mn-ea"/>
                <a:cs typeface="+mn-cs"/>
              </a:defRPr>
            </a:lvl1pPr>
            <a:lvl2pPr>
              <a:defRPr lang="fr-FR" sz="1800" kern="1200" dirty="0" smtClean="0">
                <a:solidFill>
                  <a:schemeClr val="tx1"/>
                </a:solidFill>
                <a:latin typeface="+mn-lt"/>
                <a:ea typeface="+mn-ea"/>
                <a:cs typeface="+mn-cs"/>
              </a:defRPr>
            </a:lvl2pPr>
          </a:lstStyle>
          <a:p>
            <a:pPr lvl="0"/>
            <a:r>
              <a:rPr lang="fr-FR" dirty="0" smtClean="0"/>
              <a:t>Modifier les styles du texte du masque</a:t>
            </a:r>
          </a:p>
          <a:p>
            <a:pPr marL="457200" lvl="1" algn="l" defTabSz="457200" rtl="0" eaLnBrk="1" latinLnBrk="0" hangingPunct="1">
              <a:lnSpc>
                <a:spcPct val="150000"/>
              </a:lnSpc>
            </a:pPr>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21792591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33" name="Groupe 32"/>
          <p:cNvGrpSpPr/>
          <p:nvPr userDrawn="1"/>
        </p:nvGrpSpPr>
        <p:grpSpPr>
          <a:xfrm rot="16200000">
            <a:off x="-724116" y="-343231"/>
            <a:ext cx="4260260" cy="4537290"/>
            <a:chOff x="6960637" y="-457200"/>
            <a:chExt cx="5309118" cy="5654351"/>
          </a:xfrm>
        </p:grpSpPr>
        <p:sp>
          <p:nvSpPr>
            <p:cNvPr id="34" name="Forme libre 33"/>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orme libre 36"/>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Forme libre 42"/>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pic>
        <p:nvPicPr>
          <p:cNvPr id="49" name="Image 4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25028549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33" name="Groupe 32"/>
          <p:cNvGrpSpPr/>
          <p:nvPr userDrawn="1"/>
        </p:nvGrpSpPr>
        <p:grpSpPr>
          <a:xfrm rot="21317017">
            <a:off x="8610384" y="-606694"/>
            <a:ext cx="4260260" cy="4537290"/>
            <a:chOff x="6960637" y="-457200"/>
            <a:chExt cx="5309118" cy="5654351"/>
          </a:xfrm>
        </p:grpSpPr>
        <p:sp>
          <p:nvSpPr>
            <p:cNvPr id="34" name="Forme libre 33"/>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orme libre 36"/>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Forme libre 42"/>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‹N°›</a:t>
            </a:fld>
            <a:endParaRPr lang="en-US" dirty="0"/>
          </a:p>
        </p:txBody>
      </p:sp>
      <p:pic>
        <p:nvPicPr>
          <p:cNvPr id="49" name="Image 4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19637730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p:cNvSpPr/>
          <p:nvPr userDrawn="1"/>
        </p:nvSpPr>
        <p:spPr>
          <a:xfrm>
            <a:off x="0" y="-1"/>
            <a:ext cx="12192000" cy="685800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a:p>
        </p:txBody>
      </p:sp>
      <p:sp>
        <p:nvSpPr>
          <p:cNvPr id="61" name="Forme libre 60"/>
          <p:cNvSpPr/>
          <p:nvPr/>
        </p:nvSpPr>
        <p:spPr>
          <a:xfrm>
            <a:off x="11212364" y="-381253"/>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 name="Groupe 2"/>
          <p:cNvGrpSpPr/>
          <p:nvPr userDrawn="1"/>
        </p:nvGrpSpPr>
        <p:grpSpPr>
          <a:xfrm>
            <a:off x="-553103" y="2974297"/>
            <a:ext cx="4410904" cy="4335374"/>
            <a:chOff x="-927445" y="2239579"/>
            <a:chExt cx="5449078" cy="5355771"/>
          </a:xfrm>
        </p:grpSpPr>
        <p:sp>
          <p:nvSpPr>
            <p:cNvPr id="32" name="Forme libre 31"/>
            <p:cNvSpPr/>
            <p:nvPr/>
          </p:nvSpPr>
          <p:spPr>
            <a:xfrm>
              <a:off x="-824808" y="2239579"/>
              <a:ext cx="5346441" cy="5337110"/>
            </a:xfrm>
            <a:custGeom>
              <a:avLst/>
              <a:gdLst>
                <a:gd name="connsiteX0" fmla="*/ 102637 w 5346441"/>
                <a:gd name="connsiteY0" fmla="*/ 0 h 5337110"/>
                <a:gd name="connsiteX1" fmla="*/ 1091682 w 5346441"/>
                <a:gd name="connsiteY1" fmla="*/ 755779 h 5337110"/>
                <a:gd name="connsiteX2" fmla="*/ 1707502 w 5346441"/>
                <a:gd name="connsiteY2" fmla="*/ 429208 h 5337110"/>
                <a:gd name="connsiteX3" fmla="*/ 1744825 w 5346441"/>
                <a:gd name="connsiteY3" fmla="*/ 690465 h 5337110"/>
                <a:gd name="connsiteX4" fmla="*/ 1912776 w 5346441"/>
                <a:gd name="connsiteY4" fmla="*/ 1082351 h 5337110"/>
                <a:gd name="connsiteX5" fmla="*/ 2164702 w 5346441"/>
                <a:gd name="connsiteY5" fmla="*/ 2388636 h 5337110"/>
                <a:gd name="connsiteX6" fmla="*/ 2556588 w 5346441"/>
                <a:gd name="connsiteY6" fmla="*/ 2407298 h 5337110"/>
                <a:gd name="connsiteX7" fmla="*/ 3181739 w 5346441"/>
                <a:gd name="connsiteY7" fmla="*/ 2276669 h 5337110"/>
                <a:gd name="connsiteX8" fmla="*/ 2995127 w 5346441"/>
                <a:gd name="connsiteY8" fmla="*/ 2752530 h 5337110"/>
                <a:gd name="connsiteX9" fmla="*/ 4012163 w 5346441"/>
                <a:gd name="connsiteY9" fmla="*/ 3004457 h 5337110"/>
                <a:gd name="connsiteX10" fmla="*/ 4254759 w 5346441"/>
                <a:gd name="connsiteY10" fmla="*/ 4040155 h 5337110"/>
                <a:gd name="connsiteX11" fmla="*/ 3256384 w 5346441"/>
                <a:gd name="connsiteY11" fmla="*/ 3732245 h 5337110"/>
                <a:gd name="connsiteX12" fmla="*/ 3181739 w 5346441"/>
                <a:gd name="connsiteY12" fmla="*/ 4572000 h 5337110"/>
                <a:gd name="connsiteX13" fmla="*/ 3900196 w 5346441"/>
                <a:gd name="connsiteY13" fmla="*/ 3862873 h 5337110"/>
                <a:gd name="connsiteX14" fmla="*/ 4142792 w 5346441"/>
                <a:gd name="connsiteY14" fmla="*/ 4180114 h 5337110"/>
                <a:gd name="connsiteX15" fmla="*/ 4348065 w 5346441"/>
                <a:gd name="connsiteY15" fmla="*/ 4683967 h 5337110"/>
                <a:gd name="connsiteX16" fmla="*/ 4683967 w 5346441"/>
                <a:gd name="connsiteY16" fmla="*/ 4879910 h 5337110"/>
                <a:gd name="connsiteX17" fmla="*/ 5346441 w 5346441"/>
                <a:gd name="connsiteY17" fmla="*/ 4963885 h 5337110"/>
                <a:gd name="connsiteX18" fmla="*/ 5113176 w 5346441"/>
                <a:gd name="connsiteY18" fmla="*/ 5309118 h 5337110"/>
                <a:gd name="connsiteX19" fmla="*/ 4842588 w 5346441"/>
                <a:gd name="connsiteY19" fmla="*/ 4917232 h 5337110"/>
                <a:gd name="connsiteX20" fmla="*/ 4506686 w 5346441"/>
                <a:gd name="connsiteY20" fmla="*/ 5197151 h 5337110"/>
                <a:gd name="connsiteX21" fmla="*/ 3760237 w 5346441"/>
                <a:gd name="connsiteY21" fmla="*/ 5234473 h 5337110"/>
                <a:gd name="connsiteX22" fmla="*/ 3228392 w 5346441"/>
                <a:gd name="connsiteY22" fmla="*/ 5197151 h 5337110"/>
                <a:gd name="connsiteX23" fmla="*/ 3209731 w 5346441"/>
                <a:gd name="connsiteY23" fmla="*/ 4572000 h 5337110"/>
                <a:gd name="connsiteX24" fmla="*/ 2864498 w 5346441"/>
                <a:gd name="connsiteY24" fmla="*/ 5337110 h 5337110"/>
                <a:gd name="connsiteX25" fmla="*/ 2258008 w 5346441"/>
                <a:gd name="connsiteY25" fmla="*/ 4870579 h 5337110"/>
                <a:gd name="connsiteX26" fmla="*/ 1063690 w 5346441"/>
                <a:gd name="connsiteY26" fmla="*/ 4245428 h 5337110"/>
                <a:gd name="connsiteX27" fmla="*/ 391886 w 5346441"/>
                <a:gd name="connsiteY27" fmla="*/ 4030824 h 5337110"/>
                <a:gd name="connsiteX28" fmla="*/ 0 w 5346441"/>
                <a:gd name="connsiteY28" fmla="*/ 4030824 h 5337110"/>
                <a:gd name="connsiteX29" fmla="*/ 46653 w 5346441"/>
                <a:gd name="connsiteY29" fmla="*/ 3862873 h 5337110"/>
                <a:gd name="connsiteX30" fmla="*/ 317241 w 5346441"/>
                <a:gd name="connsiteY30" fmla="*/ 3816220 h 5337110"/>
                <a:gd name="connsiteX31" fmla="*/ 9331 w 5346441"/>
                <a:gd name="connsiteY31" fmla="*/ 3396343 h 5337110"/>
                <a:gd name="connsiteX32" fmla="*/ 774441 w 5346441"/>
                <a:gd name="connsiteY32" fmla="*/ 2939143 h 5337110"/>
                <a:gd name="connsiteX33" fmla="*/ 1324947 w 5346441"/>
                <a:gd name="connsiteY33" fmla="*/ 3592285 h 5337110"/>
                <a:gd name="connsiteX34" fmla="*/ 1045029 w 5346441"/>
                <a:gd name="connsiteY34" fmla="*/ 2985796 h 5337110"/>
                <a:gd name="connsiteX35" fmla="*/ 1502229 w 5346441"/>
                <a:gd name="connsiteY35" fmla="*/ 2537926 h 5337110"/>
                <a:gd name="connsiteX36" fmla="*/ 1399592 w 5346441"/>
                <a:gd name="connsiteY36" fmla="*/ 1324947 h 5337110"/>
                <a:gd name="connsiteX37" fmla="*/ 849086 w 5346441"/>
                <a:gd name="connsiteY37" fmla="*/ 1884783 h 5337110"/>
                <a:gd name="connsiteX38" fmla="*/ 699796 w 5346441"/>
                <a:gd name="connsiteY38" fmla="*/ 1464906 h 5337110"/>
                <a:gd name="connsiteX39" fmla="*/ 951722 w 5346441"/>
                <a:gd name="connsiteY39" fmla="*/ 886408 h 5337110"/>
                <a:gd name="connsiteX40" fmla="*/ 587829 w 5346441"/>
                <a:gd name="connsiteY40" fmla="*/ 317241 h 5337110"/>
                <a:gd name="connsiteX41" fmla="*/ 27992 w 5346441"/>
                <a:gd name="connsiteY41" fmla="*/ 531845 h 5337110"/>
                <a:gd name="connsiteX42" fmla="*/ 102637 w 5346441"/>
                <a:gd name="connsiteY42" fmla="*/ 0 h 533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346441" h="5337110">
                  <a:moveTo>
                    <a:pt x="102637" y="0"/>
                  </a:moveTo>
                  <a:lnTo>
                    <a:pt x="1091682" y="755779"/>
                  </a:lnTo>
                  <a:lnTo>
                    <a:pt x="1707502" y="429208"/>
                  </a:lnTo>
                  <a:lnTo>
                    <a:pt x="1744825" y="690465"/>
                  </a:lnTo>
                  <a:lnTo>
                    <a:pt x="1912776" y="1082351"/>
                  </a:lnTo>
                  <a:lnTo>
                    <a:pt x="2164702" y="2388636"/>
                  </a:lnTo>
                  <a:lnTo>
                    <a:pt x="2556588" y="2407298"/>
                  </a:lnTo>
                  <a:lnTo>
                    <a:pt x="3181739" y="2276669"/>
                  </a:lnTo>
                  <a:lnTo>
                    <a:pt x="2995127" y="2752530"/>
                  </a:lnTo>
                  <a:lnTo>
                    <a:pt x="4012163" y="3004457"/>
                  </a:lnTo>
                  <a:lnTo>
                    <a:pt x="4254759" y="4040155"/>
                  </a:lnTo>
                  <a:lnTo>
                    <a:pt x="3256384" y="3732245"/>
                  </a:lnTo>
                  <a:lnTo>
                    <a:pt x="3181739" y="4572000"/>
                  </a:lnTo>
                  <a:lnTo>
                    <a:pt x="3900196" y="3862873"/>
                  </a:lnTo>
                  <a:lnTo>
                    <a:pt x="4142792" y="4180114"/>
                  </a:lnTo>
                  <a:lnTo>
                    <a:pt x="4348065" y="4683967"/>
                  </a:lnTo>
                  <a:lnTo>
                    <a:pt x="4683967" y="4879910"/>
                  </a:lnTo>
                  <a:lnTo>
                    <a:pt x="5346441" y="4963885"/>
                  </a:lnTo>
                  <a:lnTo>
                    <a:pt x="5113176" y="5309118"/>
                  </a:lnTo>
                  <a:lnTo>
                    <a:pt x="4842588" y="4917232"/>
                  </a:lnTo>
                  <a:lnTo>
                    <a:pt x="4506686" y="5197151"/>
                  </a:lnTo>
                  <a:lnTo>
                    <a:pt x="3760237" y="5234473"/>
                  </a:lnTo>
                  <a:lnTo>
                    <a:pt x="3228392" y="5197151"/>
                  </a:lnTo>
                  <a:lnTo>
                    <a:pt x="3209731" y="4572000"/>
                  </a:lnTo>
                  <a:lnTo>
                    <a:pt x="2864498" y="5337110"/>
                  </a:lnTo>
                  <a:lnTo>
                    <a:pt x="2258008" y="4870579"/>
                  </a:lnTo>
                  <a:lnTo>
                    <a:pt x="1063690" y="4245428"/>
                  </a:lnTo>
                  <a:lnTo>
                    <a:pt x="391886" y="4030824"/>
                  </a:lnTo>
                  <a:lnTo>
                    <a:pt x="0" y="4030824"/>
                  </a:lnTo>
                  <a:lnTo>
                    <a:pt x="46653" y="3862873"/>
                  </a:lnTo>
                  <a:lnTo>
                    <a:pt x="317241" y="3816220"/>
                  </a:lnTo>
                  <a:lnTo>
                    <a:pt x="9331" y="3396343"/>
                  </a:lnTo>
                  <a:lnTo>
                    <a:pt x="774441" y="2939143"/>
                  </a:lnTo>
                  <a:lnTo>
                    <a:pt x="1324947" y="3592285"/>
                  </a:lnTo>
                  <a:lnTo>
                    <a:pt x="1045029" y="2985796"/>
                  </a:lnTo>
                  <a:lnTo>
                    <a:pt x="1502229" y="2537926"/>
                  </a:lnTo>
                  <a:lnTo>
                    <a:pt x="1399592" y="1324947"/>
                  </a:lnTo>
                  <a:lnTo>
                    <a:pt x="849086" y="1884783"/>
                  </a:lnTo>
                  <a:lnTo>
                    <a:pt x="699796" y="1464906"/>
                  </a:lnTo>
                  <a:lnTo>
                    <a:pt x="951722" y="886408"/>
                  </a:lnTo>
                  <a:lnTo>
                    <a:pt x="587829" y="317241"/>
                  </a:lnTo>
                  <a:lnTo>
                    <a:pt x="27992" y="531845"/>
                  </a:lnTo>
                  <a:lnTo>
                    <a:pt x="102637" y="0"/>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orme libre 32"/>
            <p:cNvSpPr/>
            <p:nvPr/>
          </p:nvSpPr>
          <p:spPr>
            <a:xfrm>
              <a:off x="-778155" y="2995358"/>
              <a:ext cx="3937518" cy="3321698"/>
            </a:xfrm>
            <a:custGeom>
              <a:avLst/>
              <a:gdLst>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811763 w 3937518"/>
                <a:gd name="connsiteY30" fmla="*/ 111034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699796 w 3937518"/>
                <a:gd name="connsiteY30" fmla="*/ 218336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727788 w 3937518"/>
                <a:gd name="connsiteY30" fmla="*/ 2192694 h 3321698"/>
                <a:gd name="connsiteX31" fmla="*/ 0 w 3937518"/>
                <a:gd name="connsiteY31" fmla="*/ 401217 h 3321698"/>
                <a:gd name="connsiteX32" fmla="*/ 0 w 3937518"/>
                <a:gd name="connsiteY32" fmla="*/ 811764 h 3321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37518" h="3321698">
                  <a:moveTo>
                    <a:pt x="0" y="811764"/>
                  </a:moveTo>
                  <a:lnTo>
                    <a:pt x="55984" y="811764"/>
                  </a:lnTo>
                  <a:lnTo>
                    <a:pt x="335902" y="718457"/>
                  </a:lnTo>
                  <a:lnTo>
                    <a:pt x="783772" y="1101013"/>
                  </a:lnTo>
                  <a:lnTo>
                    <a:pt x="1446245" y="1800808"/>
                  </a:lnTo>
                  <a:lnTo>
                    <a:pt x="1735494" y="1810139"/>
                  </a:lnTo>
                  <a:lnTo>
                    <a:pt x="1362269" y="569168"/>
                  </a:lnTo>
                  <a:lnTo>
                    <a:pt x="886408" y="121298"/>
                  </a:lnTo>
                  <a:lnTo>
                    <a:pt x="1054359" y="0"/>
                  </a:lnTo>
                  <a:lnTo>
                    <a:pt x="1371600" y="597159"/>
                  </a:lnTo>
                  <a:lnTo>
                    <a:pt x="1586204" y="195943"/>
                  </a:lnTo>
                  <a:lnTo>
                    <a:pt x="1884784" y="317241"/>
                  </a:lnTo>
                  <a:lnTo>
                    <a:pt x="1362269" y="587829"/>
                  </a:lnTo>
                  <a:lnTo>
                    <a:pt x="2127380" y="1623527"/>
                  </a:lnTo>
                  <a:lnTo>
                    <a:pt x="1726163" y="1838131"/>
                  </a:lnTo>
                  <a:lnTo>
                    <a:pt x="2304661" y="1772817"/>
                  </a:lnTo>
                  <a:lnTo>
                    <a:pt x="2528596" y="1642188"/>
                  </a:lnTo>
                  <a:lnTo>
                    <a:pt x="2976465" y="1987421"/>
                  </a:lnTo>
                  <a:lnTo>
                    <a:pt x="2864498" y="2080727"/>
                  </a:lnTo>
                  <a:lnTo>
                    <a:pt x="2500604" y="1651519"/>
                  </a:lnTo>
                  <a:lnTo>
                    <a:pt x="2304661" y="2099388"/>
                  </a:lnTo>
                  <a:lnTo>
                    <a:pt x="2957804" y="2659225"/>
                  </a:lnTo>
                  <a:lnTo>
                    <a:pt x="3937518" y="2230017"/>
                  </a:lnTo>
                  <a:lnTo>
                    <a:pt x="3219061" y="2957804"/>
                  </a:lnTo>
                  <a:lnTo>
                    <a:pt x="2705878" y="3321698"/>
                  </a:lnTo>
                  <a:lnTo>
                    <a:pt x="2407298" y="3097764"/>
                  </a:lnTo>
                  <a:lnTo>
                    <a:pt x="2286000" y="2080727"/>
                  </a:lnTo>
                  <a:lnTo>
                    <a:pt x="1800808" y="2556588"/>
                  </a:lnTo>
                  <a:lnTo>
                    <a:pt x="1623527" y="2304662"/>
                  </a:lnTo>
                  <a:lnTo>
                    <a:pt x="1436914" y="1772817"/>
                  </a:lnTo>
                  <a:lnTo>
                    <a:pt x="727788" y="2192694"/>
                  </a:lnTo>
                  <a:lnTo>
                    <a:pt x="0" y="401217"/>
                  </a:lnTo>
                  <a:lnTo>
                    <a:pt x="0" y="811764"/>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p:nvSpPr>
          <p:spPr>
            <a:xfrm>
              <a:off x="-880792" y="4609554"/>
              <a:ext cx="4422711" cy="2948474"/>
            </a:xfrm>
            <a:custGeom>
              <a:avLst/>
              <a:gdLst>
                <a:gd name="connsiteX0" fmla="*/ 27992 w 4422711"/>
                <a:gd name="connsiteY0" fmla="*/ 2500604 h 2948474"/>
                <a:gd name="connsiteX1" fmla="*/ 27992 w 4422711"/>
                <a:gd name="connsiteY1" fmla="*/ 2500604 h 2948474"/>
                <a:gd name="connsiteX2" fmla="*/ 578498 w 4422711"/>
                <a:gd name="connsiteY2" fmla="*/ 2052735 h 2948474"/>
                <a:gd name="connsiteX3" fmla="*/ 625151 w 4422711"/>
                <a:gd name="connsiteY3" fmla="*/ 2939143 h 2948474"/>
                <a:gd name="connsiteX4" fmla="*/ 1259633 w 4422711"/>
                <a:gd name="connsiteY4" fmla="*/ 2603241 h 2948474"/>
                <a:gd name="connsiteX5" fmla="*/ 1063690 w 4422711"/>
                <a:gd name="connsiteY5" fmla="*/ 2948474 h 2948474"/>
                <a:gd name="connsiteX6" fmla="*/ 1418253 w 4422711"/>
                <a:gd name="connsiteY6" fmla="*/ 2920482 h 2948474"/>
                <a:gd name="connsiteX7" fmla="*/ 1250302 w 4422711"/>
                <a:gd name="connsiteY7" fmla="*/ 2593910 h 2948474"/>
                <a:gd name="connsiteX8" fmla="*/ 0 w 4422711"/>
                <a:gd name="connsiteY8" fmla="*/ 1548882 h 2948474"/>
                <a:gd name="connsiteX9" fmla="*/ 65315 w 4422711"/>
                <a:gd name="connsiteY9" fmla="*/ 1408923 h 2948474"/>
                <a:gd name="connsiteX10" fmla="*/ 475862 w 4422711"/>
                <a:gd name="connsiteY10" fmla="*/ 1651519 h 2948474"/>
                <a:gd name="connsiteX11" fmla="*/ 867747 w 4422711"/>
                <a:gd name="connsiteY11" fmla="*/ 1399592 h 2948474"/>
                <a:gd name="connsiteX12" fmla="*/ 1082351 w 4422711"/>
                <a:gd name="connsiteY12" fmla="*/ 1884784 h 2948474"/>
                <a:gd name="connsiteX13" fmla="*/ 2612572 w 4422711"/>
                <a:gd name="connsiteY13" fmla="*/ 1987421 h 2948474"/>
                <a:gd name="connsiteX14" fmla="*/ 2323323 w 4422711"/>
                <a:gd name="connsiteY14" fmla="*/ 2491274 h 2948474"/>
                <a:gd name="connsiteX15" fmla="*/ 3247053 w 4422711"/>
                <a:gd name="connsiteY15" fmla="*/ 2192694 h 2948474"/>
                <a:gd name="connsiteX16" fmla="*/ 4422711 w 4422711"/>
                <a:gd name="connsiteY16" fmla="*/ 2295331 h 2948474"/>
                <a:gd name="connsiteX17" fmla="*/ 4198776 w 4422711"/>
                <a:gd name="connsiteY17" fmla="*/ 2855168 h 2948474"/>
                <a:gd name="connsiteX18" fmla="*/ 3788229 w 4422711"/>
                <a:gd name="connsiteY18" fmla="*/ 2817845 h 2948474"/>
                <a:gd name="connsiteX19" fmla="*/ 3284376 w 4422711"/>
                <a:gd name="connsiteY19" fmla="*/ 2202025 h 2948474"/>
                <a:gd name="connsiteX20" fmla="*/ 2808515 w 4422711"/>
                <a:gd name="connsiteY20" fmla="*/ 1716833 h 2948474"/>
                <a:gd name="connsiteX21" fmla="*/ 3135086 w 4422711"/>
                <a:gd name="connsiteY21" fmla="*/ 1343608 h 2948474"/>
                <a:gd name="connsiteX22" fmla="*/ 3079102 w 4422711"/>
                <a:gd name="connsiteY22" fmla="*/ 1035698 h 2948474"/>
                <a:gd name="connsiteX23" fmla="*/ 2967135 w 4422711"/>
                <a:gd name="connsiteY23" fmla="*/ 457200 h 2948474"/>
                <a:gd name="connsiteX24" fmla="*/ 2369976 w 4422711"/>
                <a:gd name="connsiteY24" fmla="*/ 494523 h 2948474"/>
                <a:gd name="connsiteX25" fmla="*/ 2397968 w 4422711"/>
                <a:gd name="connsiteY25" fmla="*/ 158621 h 2948474"/>
                <a:gd name="connsiteX26" fmla="*/ 2230017 w 4422711"/>
                <a:gd name="connsiteY26" fmla="*/ 0 h 2948474"/>
                <a:gd name="connsiteX27" fmla="*/ 1744825 w 4422711"/>
                <a:gd name="connsiteY27" fmla="*/ 699796 h 2948474"/>
                <a:gd name="connsiteX28" fmla="*/ 1380931 w 4422711"/>
                <a:gd name="connsiteY28" fmla="*/ 1222310 h 2948474"/>
                <a:gd name="connsiteX29" fmla="*/ 1912776 w 4422711"/>
                <a:gd name="connsiteY29" fmla="*/ 923731 h 2948474"/>
                <a:gd name="connsiteX30" fmla="*/ 1726164 w 4422711"/>
                <a:gd name="connsiteY30" fmla="*/ 1371600 h 2948474"/>
                <a:gd name="connsiteX31" fmla="*/ 1184988 w 4422711"/>
                <a:gd name="connsiteY31" fmla="*/ 1558212 h 2948474"/>
                <a:gd name="connsiteX32" fmla="*/ 886409 w 4422711"/>
                <a:gd name="connsiteY32" fmla="*/ 1418253 h 2948474"/>
                <a:gd name="connsiteX33" fmla="*/ 363894 w 4422711"/>
                <a:gd name="connsiteY33" fmla="*/ 1446245 h 2948474"/>
                <a:gd name="connsiteX34" fmla="*/ 821094 w 4422711"/>
                <a:gd name="connsiteY34" fmla="*/ 559837 h 2948474"/>
                <a:gd name="connsiteX35" fmla="*/ 55984 w 4422711"/>
                <a:gd name="connsiteY35" fmla="*/ 391886 h 2948474"/>
                <a:gd name="connsiteX36" fmla="*/ 27992 w 4422711"/>
                <a:gd name="connsiteY36" fmla="*/ 2500604 h 2948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22711" h="2948474">
                  <a:moveTo>
                    <a:pt x="27992" y="2500604"/>
                  </a:moveTo>
                  <a:lnTo>
                    <a:pt x="27992" y="2500604"/>
                  </a:lnTo>
                  <a:lnTo>
                    <a:pt x="578498" y="2052735"/>
                  </a:lnTo>
                  <a:lnTo>
                    <a:pt x="625151" y="2939143"/>
                  </a:lnTo>
                  <a:lnTo>
                    <a:pt x="1259633" y="2603241"/>
                  </a:lnTo>
                  <a:lnTo>
                    <a:pt x="1063690" y="2948474"/>
                  </a:lnTo>
                  <a:lnTo>
                    <a:pt x="1418253" y="2920482"/>
                  </a:lnTo>
                  <a:lnTo>
                    <a:pt x="1250302" y="2593910"/>
                  </a:lnTo>
                  <a:lnTo>
                    <a:pt x="0" y="1548882"/>
                  </a:lnTo>
                  <a:lnTo>
                    <a:pt x="65315" y="1408923"/>
                  </a:lnTo>
                  <a:lnTo>
                    <a:pt x="475862" y="1651519"/>
                  </a:lnTo>
                  <a:lnTo>
                    <a:pt x="867747" y="1399592"/>
                  </a:lnTo>
                  <a:lnTo>
                    <a:pt x="1082351" y="1884784"/>
                  </a:lnTo>
                  <a:lnTo>
                    <a:pt x="2612572" y="1987421"/>
                  </a:lnTo>
                  <a:lnTo>
                    <a:pt x="2323323" y="2491274"/>
                  </a:lnTo>
                  <a:lnTo>
                    <a:pt x="3247053" y="2192694"/>
                  </a:lnTo>
                  <a:lnTo>
                    <a:pt x="4422711" y="2295331"/>
                  </a:lnTo>
                  <a:lnTo>
                    <a:pt x="4198776" y="2855168"/>
                  </a:lnTo>
                  <a:lnTo>
                    <a:pt x="3788229" y="2817845"/>
                  </a:lnTo>
                  <a:lnTo>
                    <a:pt x="3284376" y="2202025"/>
                  </a:lnTo>
                  <a:lnTo>
                    <a:pt x="2808515" y="1716833"/>
                  </a:lnTo>
                  <a:lnTo>
                    <a:pt x="3135086" y="1343608"/>
                  </a:lnTo>
                  <a:lnTo>
                    <a:pt x="3079102" y="1035698"/>
                  </a:lnTo>
                  <a:lnTo>
                    <a:pt x="2967135" y="457200"/>
                  </a:lnTo>
                  <a:lnTo>
                    <a:pt x="2369976" y="494523"/>
                  </a:lnTo>
                  <a:lnTo>
                    <a:pt x="2397968" y="158621"/>
                  </a:lnTo>
                  <a:lnTo>
                    <a:pt x="2230017" y="0"/>
                  </a:lnTo>
                  <a:lnTo>
                    <a:pt x="1744825" y="699796"/>
                  </a:lnTo>
                  <a:lnTo>
                    <a:pt x="1380931" y="1222310"/>
                  </a:lnTo>
                  <a:lnTo>
                    <a:pt x="1912776" y="923731"/>
                  </a:lnTo>
                  <a:lnTo>
                    <a:pt x="1726164" y="1371600"/>
                  </a:lnTo>
                  <a:lnTo>
                    <a:pt x="1184988" y="1558212"/>
                  </a:lnTo>
                  <a:lnTo>
                    <a:pt x="886409" y="1418253"/>
                  </a:lnTo>
                  <a:lnTo>
                    <a:pt x="363894" y="1446245"/>
                  </a:lnTo>
                  <a:lnTo>
                    <a:pt x="821094" y="559837"/>
                  </a:lnTo>
                  <a:lnTo>
                    <a:pt x="55984" y="391886"/>
                  </a:lnTo>
                  <a:lnTo>
                    <a:pt x="27992" y="2500604"/>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p:nvSpPr>
          <p:spPr>
            <a:xfrm>
              <a:off x="-526228" y="4096371"/>
              <a:ext cx="2043404" cy="3498979"/>
            </a:xfrm>
            <a:custGeom>
              <a:avLst/>
              <a:gdLst>
                <a:gd name="connsiteX0" fmla="*/ 1950098 w 2043404"/>
                <a:gd name="connsiteY0" fmla="*/ 3498979 h 3498979"/>
                <a:gd name="connsiteX1" fmla="*/ 1968759 w 2043404"/>
                <a:gd name="connsiteY1" fmla="*/ 3023118 h 3498979"/>
                <a:gd name="connsiteX2" fmla="*/ 895738 w 2043404"/>
                <a:gd name="connsiteY2" fmla="*/ 3116424 h 3498979"/>
                <a:gd name="connsiteX3" fmla="*/ 746449 w 2043404"/>
                <a:gd name="connsiteY3" fmla="*/ 2407298 h 3498979"/>
                <a:gd name="connsiteX4" fmla="*/ 214604 w 2043404"/>
                <a:gd name="connsiteY4" fmla="*/ 2565918 h 3498979"/>
                <a:gd name="connsiteX5" fmla="*/ 102636 w 2043404"/>
                <a:gd name="connsiteY5" fmla="*/ 2164702 h 3498979"/>
                <a:gd name="connsiteX6" fmla="*/ 0 w 2043404"/>
                <a:gd name="connsiteY6" fmla="*/ 1959428 h 3498979"/>
                <a:gd name="connsiteX7" fmla="*/ 139959 w 2043404"/>
                <a:gd name="connsiteY7" fmla="*/ 261257 h 3498979"/>
                <a:gd name="connsiteX8" fmla="*/ 559836 w 2043404"/>
                <a:gd name="connsiteY8" fmla="*/ 0 h 3498979"/>
                <a:gd name="connsiteX9" fmla="*/ 447869 w 2043404"/>
                <a:gd name="connsiteY9" fmla="*/ 1054359 h 3498979"/>
                <a:gd name="connsiteX10" fmla="*/ 1380930 w 2043404"/>
                <a:gd name="connsiteY10" fmla="*/ 1212979 h 3498979"/>
                <a:gd name="connsiteX11" fmla="*/ 1520889 w 2043404"/>
                <a:gd name="connsiteY11" fmla="*/ 727787 h 3498979"/>
                <a:gd name="connsiteX12" fmla="*/ 2043404 w 2043404"/>
                <a:gd name="connsiteY12" fmla="*/ 970383 h 3498979"/>
                <a:gd name="connsiteX13" fmla="*/ 1614196 w 2043404"/>
                <a:gd name="connsiteY13" fmla="*/ 2453951 h 3498979"/>
                <a:gd name="connsiteX14" fmla="*/ 1352938 w 2043404"/>
                <a:gd name="connsiteY14" fmla="*/ 2705877 h 3498979"/>
                <a:gd name="connsiteX15" fmla="*/ 877077 w 2043404"/>
                <a:gd name="connsiteY15" fmla="*/ 3107093 h 3498979"/>
                <a:gd name="connsiteX16" fmla="*/ 970383 w 2043404"/>
                <a:gd name="connsiteY16" fmla="*/ 3107093 h 3498979"/>
                <a:gd name="connsiteX17" fmla="*/ 1950098 w 2043404"/>
                <a:gd name="connsiteY17" fmla="*/ 3498979 h 349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3404" h="3498979">
                  <a:moveTo>
                    <a:pt x="1950098" y="3498979"/>
                  </a:moveTo>
                  <a:lnTo>
                    <a:pt x="1968759" y="3023118"/>
                  </a:lnTo>
                  <a:lnTo>
                    <a:pt x="895738" y="3116424"/>
                  </a:lnTo>
                  <a:lnTo>
                    <a:pt x="746449" y="2407298"/>
                  </a:lnTo>
                  <a:lnTo>
                    <a:pt x="214604" y="2565918"/>
                  </a:lnTo>
                  <a:lnTo>
                    <a:pt x="102636" y="2164702"/>
                  </a:lnTo>
                  <a:lnTo>
                    <a:pt x="0" y="1959428"/>
                  </a:lnTo>
                  <a:lnTo>
                    <a:pt x="139959" y="261257"/>
                  </a:lnTo>
                  <a:lnTo>
                    <a:pt x="559836" y="0"/>
                  </a:lnTo>
                  <a:lnTo>
                    <a:pt x="447869" y="1054359"/>
                  </a:lnTo>
                  <a:lnTo>
                    <a:pt x="1380930" y="1212979"/>
                  </a:lnTo>
                  <a:lnTo>
                    <a:pt x="1520889" y="727787"/>
                  </a:lnTo>
                  <a:lnTo>
                    <a:pt x="2043404" y="970383"/>
                  </a:lnTo>
                  <a:lnTo>
                    <a:pt x="1614196" y="2453951"/>
                  </a:lnTo>
                  <a:lnTo>
                    <a:pt x="1352938" y="2705877"/>
                  </a:lnTo>
                  <a:lnTo>
                    <a:pt x="877077" y="3107093"/>
                  </a:lnTo>
                  <a:lnTo>
                    <a:pt x="970383" y="3107093"/>
                  </a:lnTo>
                  <a:lnTo>
                    <a:pt x="1950098" y="3498979"/>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p:nvSpPr>
          <p:spPr>
            <a:xfrm>
              <a:off x="-927445" y="2547489"/>
              <a:ext cx="1810139" cy="1828800"/>
            </a:xfrm>
            <a:custGeom>
              <a:avLst/>
              <a:gdLst>
                <a:gd name="connsiteX0" fmla="*/ 0 w 1810139"/>
                <a:gd name="connsiteY0" fmla="*/ 1828800 h 1828800"/>
                <a:gd name="connsiteX1" fmla="*/ 0 w 1810139"/>
                <a:gd name="connsiteY1" fmla="*/ 1828800 h 1828800"/>
                <a:gd name="connsiteX2" fmla="*/ 447870 w 1810139"/>
                <a:gd name="connsiteY2" fmla="*/ 1147665 h 1828800"/>
                <a:gd name="connsiteX3" fmla="*/ 681135 w 1810139"/>
                <a:gd name="connsiteY3" fmla="*/ 0 h 1828800"/>
                <a:gd name="connsiteX4" fmla="*/ 793102 w 1810139"/>
                <a:gd name="connsiteY4" fmla="*/ 1203649 h 1828800"/>
                <a:gd name="connsiteX5" fmla="*/ 1474237 w 1810139"/>
                <a:gd name="connsiteY5" fmla="*/ 1007706 h 1828800"/>
                <a:gd name="connsiteX6" fmla="*/ 1651519 w 1810139"/>
                <a:gd name="connsiteY6" fmla="*/ 447869 h 1828800"/>
                <a:gd name="connsiteX7" fmla="*/ 1810139 w 1810139"/>
                <a:gd name="connsiteY7" fmla="*/ 111967 h 1828800"/>
                <a:gd name="connsiteX8" fmla="*/ 65315 w 1810139"/>
                <a:gd name="connsiteY8" fmla="*/ 597159 h 1828800"/>
                <a:gd name="connsiteX9" fmla="*/ 0 w 1810139"/>
                <a:gd name="connsiteY9" fmla="*/ 18288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0139" h="1828800">
                  <a:moveTo>
                    <a:pt x="0" y="1828800"/>
                  </a:moveTo>
                  <a:lnTo>
                    <a:pt x="0" y="1828800"/>
                  </a:lnTo>
                  <a:lnTo>
                    <a:pt x="447870" y="1147665"/>
                  </a:lnTo>
                  <a:lnTo>
                    <a:pt x="681135" y="0"/>
                  </a:lnTo>
                  <a:lnTo>
                    <a:pt x="793102" y="1203649"/>
                  </a:lnTo>
                  <a:lnTo>
                    <a:pt x="1474237" y="1007706"/>
                  </a:lnTo>
                  <a:lnTo>
                    <a:pt x="1651519" y="447869"/>
                  </a:lnTo>
                  <a:lnTo>
                    <a:pt x="1810139" y="111967"/>
                  </a:lnTo>
                  <a:lnTo>
                    <a:pt x="65315" y="597159"/>
                  </a:lnTo>
                  <a:lnTo>
                    <a:pt x="0" y="1828800"/>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p:nvSpPr>
          <p:spPr>
            <a:xfrm>
              <a:off x="1573156" y="601847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p:nvSpPr>
          <p:spPr>
            <a:xfrm>
              <a:off x="1666467" y="6531657"/>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p:nvSpPr>
          <p:spPr>
            <a:xfrm>
              <a:off x="1657133" y="457689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2272953" y="446026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p:nvSpPr>
          <p:spPr>
            <a:xfrm>
              <a:off x="3084718" y="5163168"/>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3000739" y="6079119"/>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p:nvSpPr>
          <p:spPr>
            <a:xfrm>
              <a:off x="3467274" y="6833347"/>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153005" y="5097853"/>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22377" y="4054382"/>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p:nvSpPr>
          <p:spPr>
            <a:xfrm>
              <a:off x="495474" y="3522537"/>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Ellipse 49"/>
            <p:cNvSpPr/>
            <p:nvPr/>
          </p:nvSpPr>
          <p:spPr>
            <a:xfrm>
              <a:off x="-317849" y="2547489"/>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1" name="Forme libre 50"/>
          <p:cNvSpPr/>
          <p:nvPr/>
        </p:nvSpPr>
        <p:spPr>
          <a:xfrm>
            <a:off x="7545434" y="-362591"/>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rme libre 51"/>
          <p:cNvSpPr/>
          <p:nvPr/>
        </p:nvSpPr>
        <p:spPr>
          <a:xfrm>
            <a:off x="8599793" y="-446567"/>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orme libre 52"/>
          <p:cNvSpPr/>
          <p:nvPr/>
        </p:nvSpPr>
        <p:spPr>
          <a:xfrm>
            <a:off x="10587213" y="2054037"/>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Forme libre 53"/>
          <p:cNvSpPr/>
          <p:nvPr/>
        </p:nvSpPr>
        <p:spPr>
          <a:xfrm>
            <a:off x="8646446" y="262560"/>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p:nvSpPr>
        <p:spPr>
          <a:xfrm>
            <a:off x="8515817" y="39085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p:cNvSpPr/>
          <p:nvPr/>
        </p:nvSpPr>
        <p:spPr>
          <a:xfrm>
            <a:off x="11467401" y="3754540"/>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p:cNvSpPr/>
          <p:nvPr/>
        </p:nvSpPr>
        <p:spPr>
          <a:xfrm>
            <a:off x="10349283" y="1200286"/>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p:cNvSpPr/>
          <p:nvPr/>
        </p:nvSpPr>
        <p:spPr>
          <a:xfrm>
            <a:off x="12417739" y="1043996"/>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p:cNvSpPr/>
          <p:nvPr/>
        </p:nvSpPr>
        <p:spPr>
          <a:xfrm>
            <a:off x="12336703" y="633451"/>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p:cNvSpPr/>
          <p:nvPr/>
        </p:nvSpPr>
        <p:spPr>
          <a:xfrm>
            <a:off x="11514054" y="1483702"/>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Slide Number Placeholder 5"/>
          <p:cNvSpPr>
            <a:spLocks noGrp="1"/>
          </p:cNvSpPr>
          <p:nvPr userDrawn="1">
            <p:ph type="sldNum" sz="quarter" idx="12"/>
          </p:nvPr>
        </p:nvSpPr>
        <p:spPr>
          <a:xfrm>
            <a:off x="11054677" y="330673"/>
            <a:ext cx="914400" cy="320040"/>
          </a:xfrm>
        </p:spPr>
        <p:txBody>
          <a:bodyPr/>
          <a:lstStyle>
            <a:lvl1pPr>
              <a:defRPr>
                <a:solidFill>
                  <a:schemeClr val="bg1"/>
                </a:solidFill>
              </a:defRPr>
            </a:lvl1pPr>
          </a:lstStyle>
          <a:p>
            <a:fld id="{F81AACD5-4635-4195-89CF-748E15AEB157}" type="slidenum">
              <a:rPr lang="en-US" smtClean="0"/>
              <a:pPr/>
              <a:t>‹N°›</a:t>
            </a:fld>
            <a:endParaRPr lang="en-US" dirty="0"/>
          </a:p>
        </p:txBody>
      </p:sp>
      <p:sp>
        <p:nvSpPr>
          <p:cNvPr id="55" name="Ellipse 54"/>
          <p:cNvSpPr/>
          <p:nvPr userDrawn="1"/>
        </p:nvSpPr>
        <p:spPr>
          <a:xfrm>
            <a:off x="8585797" y="1050995"/>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Date Placeholder 3"/>
          <p:cNvSpPr>
            <a:spLocks noGrp="1"/>
          </p:cNvSpPr>
          <p:nvPr>
            <p:ph type="dt" sz="half" idx="10"/>
          </p:nvPr>
        </p:nvSpPr>
        <p:spPr>
          <a:xfrm>
            <a:off x="369794" y="1521238"/>
            <a:ext cx="934134" cy="320040"/>
          </a:xfrm>
        </p:spPr>
        <p:txBody>
          <a:bodyPr vert="horz" lIns="91440" tIns="45720" rIns="91440" bIns="45720" rtlCol="0" anchor="ctr"/>
          <a:lstStyle>
            <a:lvl1pPr algn="ctr">
              <a:defRPr lang="en-US">
                <a:solidFill>
                  <a:schemeClr val="bg1"/>
                </a:solidFill>
              </a:defRPr>
            </a:lvl1pPr>
          </a:lstStyle>
          <a:p>
            <a:fld id="{9AFEA562-0A88-40D3-9649-017D8C3CB492}" type="datetime1">
              <a:rPr lang="fr-FR" smtClean="0"/>
              <a:pPr/>
              <a:t>04/01/2022</a:t>
            </a:fld>
            <a:endParaRPr lang="fr-FR" dirty="0"/>
          </a:p>
        </p:txBody>
      </p:sp>
      <p:sp>
        <p:nvSpPr>
          <p:cNvPr id="70" name="Isosceles Triangle 39"/>
          <p:cNvSpPr/>
          <p:nvPr userDrawn="1"/>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 name="ZoneTexte 73"/>
          <p:cNvSpPr txBox="1"/>
          <p:nvPr userDrawn="1"/>
        </p:nvSpPr>
        <p:spPr>
          <a:xfrm>
            <a:off x="3588314" y="633451"/>
            <a:ext cx="5040688" cy="707886"/>
          </a:xfrm>
          <a:prstGeom prst="rect">
            <a:avLst/>
          </a:prstGeom>
          <a:noFill/>
        </p:spPr>
        <p:txBody>
          <a:bodyPr wrap="square" rtlCol="0">
            <a:spAutoFit/>
          </a:bodyPr>
          <a:lstStyle/>
          <a:p>
            <a:pPr algn="ctr"/>
            <a:r>
              <a:rPr lang="fr-FR" sz="4000" dirty="0" smtClean="0">
                <a:solidFill>
                  <a:srgbClr val="E0982B"/>
                </a:solidFill>
                <a:latin typeface="Myriad Pro Black" panose="020B0903030403020204" pitchFamily="34" charset="0"/>
              </a:rPr>
              <a:t>COORDINATION 69</a:t>
            </a:r>
            <a:endParaRPr lang="fr-FR" sz="4000" dirty="0">
              <a:solidFill>
                <a:srgbClr val="E0982B"/>
              </a:solidFill>
              <a:latin typeface="Myriad Pro Black" panose="020B0903030403020204" pitchFamily="34" charset="0"/>
            </a:endParaRPr>
          </a:p>
        </p:txBody>
      </p:sp>
      <p:sp>
        <p:nvSpPr>
          <p:cNvPr id="75" name="Ellipse 74"/>
          <p:cNvSpPr/>
          <p:nvPr userDrawn="1"/>
        </p:nvSpPr>
        <p:spPr>
          <a:xfrm>
            <a:off x="12101266" y="2088116"/>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5"/>
          <p:cNvSpPr/>
          <p:nvPr userDrawn="1"/>
        </p:nvSpPr>
        <p:spPr>
          <a:xfrm>
            <a:off x="10308162" y="698765"/>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Ellipse 76"/>
          <p:cNvSpPr/>
          <p:nvPr userDrawn="1"/>
        </p:nvSpPr>
        <p:spPr>
          <a:xfrm>
            <a:off x="9654618" y="473245"/>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orme libre 10"/>
          <p:cNvSpPr/>
          <p:nvPr userDrawn="1"/>
        </p:nvSpPr>
        <p:spPr>
          <a:xfrm>
            <a:off x="9701545" y="3307390"/>
            <a:ext cx="2690480" cy="2874335"/>
          </a:xfrm>
          <a:custGeom>
            <a:avLst/>
            <a:gdLst>
              <a:gd name="connsiteX0" fmla="*/ 1066800 w 1733550"/>
              <a:gd name="connsiteY0" fmla="*/ 381000 h 1819275"/>
              <a:gd name="connsiteX1" fmla="*/ 1066800 w 1733550"/>
              <a:gd name="connsiteY1" fmla="*/ 600075 h 1819275"/>
              <a:gd name="connsiteX2" fmla="*/ 866775 w 1733550"/>
              <a:gd name="connsiteY2" fmla="*/ 1485900 h 1819275"/>
              <a:gd name="connsiteX3" fmla="*/ 0 w 1733550"/>
              <a:gd name="connsiteY3" fmla="*/ 295275 h 1819275"/>
              <a:gd name="connsiteX4" fmla="*/ 561975 w 1733550"/>
              <a:gd name="connsiteY4" fmla="*/ 0 h 1819275"/>
              <a:gd name="connsiteX5" fmla="*/ 1285875 w 1733550"/>
              <a:gd name="connsiteY5" fmla="*/ 1438275 h 1819275"/>
              <a:gd name="connsiteX6" fmla="*/ 1695450 w 1733550"/>
              <a:gd name="connsiteY6" fmla="*/ 1009650 h 1819275"/>
              <a:gd name="connsiteX7" fmla="*/ 1733550 w 1733550"/>
              <a:gd name="connsiteY7" fmla="*/ 1819275 h 1819275"/>
              <a:gd name="connsiteX8" fmla="*/ 1333500 w 1733550"/>
              <a:gd name="connsiteY8" fmla="*/ 1800225 h 1819275"/>
              <a:gd name="connsiteX9" fmla="*/ 1343025 w 1733550"/>
              <a:gd name="connsiteY9" fmla="*/ 1790700 h 1819275"/>
              <a:gd name="connsiteX0" fmla="*/ 1066800 w 1733550"/>
              <a:gd name="connsiteY0" fmla="*/ 115186 h 1553461"/>
              <a:gd name="connsiteX1" fmla="*/ 1066800 w 1733550"/>
              <a:gd name="connsiteY1" fmla="*/ 334261 h 1553461"/>
              <a:gd name="connsiteX2" fmla="*/ 866775 w 1733550"/>
              <a:gd name="connsiteY2" fmla="*/ 1220086 h 1553461"/>
              <a:gd name="connsiteX3" fmla="*/ 0 w 1733550"/>
              <a:gd name="connsiteY3" fmla="*/ 29461 h 1553461"/>
              <a:gd name="connsiteX4" fmla="*/ 572608 w 1733550"/>
              <a:gd name="connsiteY4" fmla="*/ 0 h 1553461"/>
              <a:gd name="connsiteX5" fmla="*/ 1285875 w 1733550"/>
              <a:gd name="connsiteY5" fmla="*/ 1172461 h 1553461"/>
              <a:gd name="connsiteX6" fmla="*/ 1695450 w 1733550"/>
              <a:gd name="connsiteY6" fmla="*/ 743836 h 1553461"/>
              <a:gd name="connsiteX7" fmla="*/ 1733550 w 1733550"/>
              <a:gd name="connsiteY7" fmla="*/ 1553461 h 1553461"/>
              <a:gd name="connsiteX8" fmla="*/ 1333500 w 1733550"/>
              <a:gd name="connsiteY8" fmla="*/ 1534411 h 1553461"/>
              <a:gd name="connsiteX9" fmla="*/ 1343025 w 1733550"/>
              <a:gd name="connsiteY9" fmla="*/ 1524886 h 1553461"/>
              <a:gd name="connsiteX0" fmla="*/ 1460204 w 2126954"/>
              <a:gd name="connsiteY0" fmla="*/ 893800 h 2332075"/>
              <a:gd name="connsiteX1" fmla="*/ 1460204 w 2126954"/>
              <a:gd name="connsiteY1" fmla="*/ 1112875 h 2332075"/>
              <a:gd name="connsiteX2" fmla="*/ 1260179 w 2126954"/>
              <a:gd name="connsiteY2" fmla="*/ 1998700 h 2332075"/>
              <a:gd name="connsiteX3" fmla="*/ 0 w 2126954"/>
              <a:gd name="connsiteY3" fmla="*/ 0 h 2332075"/>
              <a:gd name="connsiteX4" fmla="*/ 966012 w 2126954"/>
              <a:gd name="connsiteY4" fmla="*/ 778614 h 2332075"/>
              <a:gd name="connsiteX5" fmla="*/ 1679279 w 2126954"/>
              <a:gd name="connsiteY5" fmla="*/ 1951075 h 2332075"/>
              <a:gd name="connsiteX6" fmla="*/ 2088854 w 2126954"/>
              <a:gd name="connsiteY6" fmla="*/ 1522450 h 2332075"/>
              <a:gd name="connsiteX7" fmla="*/ 2126954 w 2126954"/>
              <a:gd name="connsiteY7" fmla="*/ 2332075 h 2332075"/>
              <a:gd name="connsiteX8" fmla="*/ 1726904 w 2126954"/>
              <a:gd name="connsiteY8" fmla="*/ 2313025 h 2332075"/>
              <a:gd name="connsiteX9" fmla="*/ 1736429 w 2126954"/>
              <a:gd name="connsiteY9" fmla="*/ 2303500 h 2332075"/>
              <a:gd name="connsiteX0" fmla="*/ 2098157 w 2126954"/>
              <a:gd name="connsiteY0" fmla="*/ 904433 h 2332075"/>
              <a:gd name="connsiteX1" fmla="*/ 1460204 w 2126954"/>
              <a:gd name="connsiteY1" fmla="*/ 1112875 h 2332075"/>
              <a:gd name="connsiteX2" fmla="*/ 1260179 w 2126954"/>
              <a:gd name="connsiteY2" fmla="*/ 1998700 h 2332075"/>
              <a:gd name="connsiteX3" fmla="*/ 0 w 2126954"/>
              <a:gd name="connsiteY3" fmla="*/ 0 h 2332075"/>
              <a:gd name="connsiteX4" fmla="*/ 966012 w 2126954"/>
              <a:gd name="connsiteY4" fmla="*/ 778614 h 2332075"/>
              <a:gd name="connsiteX5" fmla="*/ 1679279 w 2126954"/>
              <a:gd name="connsiteY5" fmla="*/ 1951075 h 2332075"/>
              <a:gd name="connsiteX6" fmla="*/ 2088854 w 2126954"/>
              <a:gd name="connsiteY6" fmla="*/ 1522450 h 2332075"/>
              <a:gd name="connsiteX7" fmla="*/ 2126954 w 2126954"/>
              <a:gd name="connsiteY7" fmla="*/ 2332075 h 2332075"/>
              <a:gd name="connsiteX8" fmla="*/ 1726904 w 2126954"/>
              <a:gd name="connsiteY8" fmla="*/ 2313025 h 2332075"/>
              <a:gd name="connsiteX9" fmla="*/ 1736429 w 2126954"/>
              <a:gd name="connsiteY9" fmla="*/ 2303500 h 2332075"/>
              <a:gd name="connsiteX0" fmla="*/ 2098157 w 2126954"/>
              <a:gd name="connsiteY0" fmla="*/ 904433 h 2332075"/>
              <a:gd name="connsiteX1" fmla="*/ 1619692 w 2126954"/>
              <a:gd name="connsiteY1" fmla="*/ 1176670 h 2332075"/>
              <a:gd name="connsiteX2" fmla="*/ 1260179 w 2126954"/>
              <a:gd name="connsiteY2" fmla="*/ 1998700 h 2332075"/>
              <a:gd name="connsiteX3" fmla="*/ 0 w 2126954"/>
              <a:gd name="connsiteY3" fmla="*/ 0 h 2332075"/>
              <a:gd name="connsiteX4" fmla="*/ 966012 w 2126954"/>
              <a:gd name="connsiteY4" fmla="*/ 778614 h 2332075"/>
              <a:gd name="connsiteX5" fmla="*/ 1679279 w 2126954"/>
              <a:gd name="connsiteY5" fmla="*/ 1951075 h 2332075"/>
              <a:gd name="connsiteX6" fmla="*/ 2088854 w 2126954"/>
              <a:gd name="connsiteY6" fmla="*/ 1522450 h 2332075"/>
              <a:gd name="connsiteX7" fmla="*/ 2126954 w 2126954"/>
              <a:gd name="connsiteY7" fmla="*/ 2332075 h 2332075"/>
              <a:gd name="connsiteX8" fmla="*/ 1726904 w 2126954"/>
              <a:gd name="connsiteY8" fmla="*/ 2313025 h 2332075"/>
              <a:gd name="connsiteX9" fmla="*/ 1736429 w 2126954"/>
              <a:gd name="connsiteY9" fmla="*/ 2303500 h 2332075"/>
              <a:gd name="connsiteX0" fmla="*/ 2661683 w 2690480"/>
              <a:gd name="connsiteY0" fmla="*/ 1446693 h 2874335"/>
              <a:gd name="connsiteX1" fmla="*/ 2183218 w 2690480"/>
              <a:gd name="connsiteY1" fmla="*/ 1718930 h 2874335"/>
              <a:gd name="connsiteX2" fmla="*/ 1823705 w 2690480"/>
              <a:gd name="connsiteY2" fmla="*/ 2540960 h 2874335"/>
              <a:gd name="connsiteX3" fmla="*/ 0 w 2690480"/>
              <a:gd name="connsiteY3" fmla="*/ 0 h 2874335"/>
              <a:gd name="connsiteX4" fmla="*/ 1529538 w 2690480"/>
              <a:gd name="connsiteY4" fmla="*/ 1320874 h 2874335"/>
              <a:gd name="connsiteX5" fmla="*/ 2242805 w 2690480"/>
              <a:gd name="connsiteY5" fmla="*/ 2493335 h 2874335"/>
              <a:gd name="connsiteX6" fmla="*/ 2652380 w 2690480"/>
              <a:gd name="connsiteY6" fmla="*/ 2064710 h 2874335"/>
              <a:gd name="connsiteX7" fmla="*/ 2690480 w 2690480"/>
              <a:gd name="connsiteY7" fmla="*/ 2874335 h 2874335"/>
              <a:gd name="connsiteX8" fmla="*/ 2290430 w 2690480"/>
              <a:gd name="connsiteY8" fmla="*/ 2855285 h 2874335"/>
              <a:gd name="connsiteX9" fmla="*/ 2299955 w 2690480"/>
              <a:gd name="connsiteY9" fmla="*/ 2845760 h 287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0480" h="2874335">
                <a:moveTo>
                  <a:pt x="2661683" y="1446693"/>
                </a:moveTo>
                <a:lnTo>
                  <a:pt x="2183218" y="1718930"/>
                </a:lnTo>
                <a:lnTo>
                  <a:pt x="1823705" y="2540960"/>
                </a:lnTo>
                <a:lnTo>
                  <a:pt x="0" y="0"/>
                </a:lnTo>
                <a:lnTo>
                  <a:pt x="1529538" y="1320874"/>
                </a:lnTo>
                <a:lnTo>
                  <a:pt x="2242805" y="2493335"/>
                </a:lnTo>
                <a:lnTo>
                  <a:pt x="2652380" y="2064710"/>
                </a:lnTo>
                <a:lnTo>
                  <a:pt x="2690480" y="2874335"/>
                </a:lnTo>
                <a:lnTo>
                  <a:pt x="2290430" y="2855285"/>
                </a:lnTo>
                <a:lnTo>
                  <a:pt x="2299955" y="2845760"/>
                </a:ln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8" name="Image 7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6016262">
            <a:off x="11148222" y="5856008"/>
            <a:ext cx="1161142" cy="731090"/>
          </a:xfrm>
          <a:prstGeom prst="rect">
            <a:avLst/>
          </a:prstGeom>
        </p:spPr>
      </p:pic>
      <p:pic>
        <p:nvPicPr>
          <p:cNvPr id="12" name="Imag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9204" y="148235"/>
            <a:ext cx="1423145" cy="1237361"/>
          </a:xfrm>
          <a:prstGeom prst="rect">
            <a:avLst/>
          </a:prstGeom>
        </p:spPr>
      </p:pic>
      <p:sp>
        <p:nvSpPr>
          <p:cNvPr id="13" name="ZoneTexte 12"/>
          <p:cNvSpPr txBox="1"/>
          <p:nvPr userDrawn="1"/>
        </p:nvSpPr>
        <p:spPr>
          <a:xfrm>
            <a:off x="5892383" y="6245500"/>
            <a:ext cx="5302937" cy="800219"/>
          </a:xfrm>
          <a:prstGeom prst="rect">
            <a:avLst/>
          </a:prstGeom>
          <a:noFill/>
        </p:spPr>
        <p:txBody>
          <a:bodyPr wrap="square" rtlCol="0">
            <a:spAutoFit/>
          </a:bodyPr>
          <a:lstStyle/>
          <a:p>
            <a:pPr marL="0" algn="r" defTabSz="457200" rtl="0" eaLnBrk="1" latinLnBrk="0" hangingPunct="1"/>
            <a:r>
              <a:rPr lang="en-US" sz="1000" kern="1200" dirty="0" smtClean="0">
                <a:solidFill>
                  <a:schemeClr val="bg1"/>
                </a:solidFill>
                <a:latin typeface="Myriad Pro" panose="020B0503030403090204" pitchFamily="34" charset="0"/>
                <a:ea typeface="+mn-ea"/>
                <a:cs typeface="+mn-cs"/>
              </a:rPr>
              <a:t>Coordination 69 </a:t>
            </a:r>
            <a:r>
              <a:rPr lang="en-US" sz="1000" kern="1200" dirty="0" err="1" smtClean="0">
                <a:solidFill>
                  <a:schemeClr val="bg1"/>
                </a:solidFill>
                <a:latin typeface="Myriad Pro" panose="020B0503030403090204" pitchFamily="34" charset="0"/>
                <a:ea typeface="+mn-ea"/>
                <a:cs typeface="+mn-cs"/>
              </a:rPr>
              <a:t>Soins</a:t>
            </a:r>
            <a:r>
              <a:rPr lang="en-US" sz="1000" kern="1200" dirty="0" smtClean="0">
                <a:solidFill>
                  <a:schemeClr val="bg1"/>
                </a:solidFill>
                <a:latin typeface="Myriad Pro" panose="020B0503030403090204" pitchFamily="34" charset="0"/>
                <a:ea typeface="+mn-ea"/>
                <a:cs typeface="+mn-cs"/>
              </a:rPr>
              <a:t> </a:t>
            </a:r>
            <a:r>
              <a:rPr lang="en-US" sz="1000" kern="1200" dirty="0" err="1" smtClean="0">
                <a:solidFill>
                  <a:schemeClr val="bg1"/>
                </a:solidFill>
                <a:latin typeface="Myriad Pro" panose="020B0503030403090204" pitchFamily="34" charset="0"/>
                <a:ea typeface="+mn-ea"/>
                <a:cs typeface="+mn-cs"/>
              </a:rPr>
              <a:t>psychiques</a:t>
            </a:r>
            <a:r>
              <a:rPr lang="en-US" sz="1000" kern="1200" dirty="0" smtClean="0">
                <a:solidFill>
                  <a:schemeClr val="bg1"/>
                </a:solidFill>
                <a:latin typeface="Myriad Pro" panose="020B0503030403090204" pitchFamily="34" charset="0"/>
                <a:ea typeface="+mn-ea"/>
                <a:cs typeface="+mn-cs"/>
              </a:rPr>
              <a:t> et </a:t>
            </a:r>
            <a:r>
              <a:rPr lang="en-US" sz="1000" kern="1200" dirty="0" err="1" smtClean="0">
                <a:solidFill>
                  <a:schemeClr val="bg1"/>
                </a:solidFill>
                <a:latin typeface="Myriad Pro" panose="020B0503030403090204" pitchFamily="34" charset="0"/>
                <a:ea typeface="+mn-ea"/>
                <a:cs typeface="+mn-cs"/>
              </a:rPr>
              <a:t>Réinsertions</a:t>
            </a:r>
            <a:endParaRPr lang="en-US" sz="1000" kern="1200" dirty="0" smtClean="0">
              <a:solidFill>
                <a:schemeClr val="bg1"/>
              </a:solidFill>
              <a:latin typeface="Myriad Pro" panose="020B0503030403090204" pitchFamily="34" charset="0"/>
              <a:ea typeface="+mn-ea"/>
              <a:cs typeface="+mn-cs"/>
            </a:endParaRPr>
          </a:p>
          <a:p>
            <a:endParaRPr lang="en-US" dirty="0" smtClean="0"/>
          </a:p>
          <a:p>
            <a:endParaRPr lang="fr-FR" dirty="0"/>
          </a:p>
        </p:txBody>
      </p:sp>
      <p:sp>
        <p:nvSpPr>
          <p:cNvPr id="63" name="Ellipse 62"/>
          <p:cNvSpPr/>
          <p:nvPr userDrawn="1"/>
        </p:nvSpPr>
        <p:spPr>
          <a:xfrm>
            <a:off x="11178418" y="4585304"/>
            <a:ext cx="130629" cy="13062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orme libre 3"/>
          <p:cNvSpPr/>
          <p:nvPr userDrawn="1"/>
        </p:nvSpPr>
        <p:spPr>
          <a:xfrm>
            <a:off x="-21265" y="1988288"/>
            <a:ext cx="2169042" cy="1371600"/>
          </a:xfrm>
          <a:custGeom>
            <a:avLst/>
            <a:gdLst>
              <a:gd name="connsiteX0" fmla="*/ 0 w 2169042"/>
              <a:gd name="connsiteY0" fmla="*/ 1286540 h 1371600"/>
              <a:gd name="connsiteX1" fmla="*/ 2158409 w 2169042"/>
              <a:gd name="connsiteY1" fmla="*/ 1020726 h 1371600"/>
              <a:gd name="connsiteX2" fmla="*/ 925032 w 2169042"/>
              <a:gd name="connsiteY2" fmla="*/ 1371600 h 1371600"/>
              <a:gd name="connsiteX3" fmla="*/ 2169042 w 2169042"/>
              <a:gd name="connsiteY3" fmla="*/ 0 h 1371600"/>
              <a:gd name="connsiteX4" fmla="*/ 0 w 2169042"/>
              <a:gd name="connsiteY4" fmla="*/ 1286540 h 137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9042" h="1371600">
                <a:moveTo>
                  <a:pt x="0" y="1286540"/>
                </a:moveTo>
                <a:lnTo>
                  <a:pt x="2158409" y="1020726"/>
                </a:lnTo>
                <a:lnTo>
                  <a:pt x="925032" y="1371600"/>
                </a:lnTo>
                <a:lnTo>
                  <a:pt x="2169042" y="0"/>
                </a:lnTo>
                <a:lnTo>
                  <a:pt x="0" y="1286540"/>
                </a:lnTo>
                <a:close/>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613690" y="1279054"/>
            <a:ext cx="9271031" cy="4776549"/>
          </a:xfrm>
          <a:prstGeom prst="rect">
            <a:avLst/>
          </a:prstGeom>
        </p:spPr>
      </p:pic>
    </p:spTree>
    <p:extLst>
      <p:ext uri="{BB962C8B-B14F-4D97-AF65-F5344CB8AC3E}">
        <p14:creationId xmlns:p14="http://schemas.microsoft.com/office/powerpoint/2010/main" val="12783428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7" name="Groupe 6"/>
          <p:cNvGrpSpPr/>
          <p:nvPr userDrawn="1"/>
        </p:nvGrpSpPr>
        <p:grpSpPr>
          <a:xfrm rot="16200000">
            <a:off x="-724116" y="-343231"/>
            <a:ext cx="4260260" cy="4537290"/>
            <a:chOff x="6960637" y="-457200"/>
            <a:chExt cx="5309118" cy="5654351"/>
          </a:xfrm>
        </p:grpSpPr>
        <p:sp>
          <p:nvSpPr>
            <p:cNvPr id="33" name="Forme libre 32"/>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orme libre 41"/>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smtClean="0"/>
              <a:t>Modifiez le style du titre</a:t>
            </a:r>
            <a:endParaRPr lang="en-US" dirty="0"/>
          </a:p>
        </p:txBody>
      </p:sp>
      <p:sp>
        <p:nvSpPr>
          <p:cNvPr id="3" name="Content Placeholder 2"/>
          <p:cNvSpPr>
            <a:spLocks noGrp="1"/>
          </p:cNvSpPr>
          <p:nvPr>
            <p:ph idx="1" hasCustomPrompt="1"/>
          </p:nvPr>
        </p:nvSpPr>
        <p:spPr>
          <a:xfrm>
            <a:off x="5118447" y="803186"/>
            <a:ext cx="6281873" cy="5248622"/>
          </a:xfrm>
        </p:spPr>
        <p:txBody>
          <a:bodyPr anchor="ctr"/>
          <a:lstStyle>
            <a:lvl1pPr marL="361950" indent="-361950">
              <a:buClr>
                <a:srgbClr val="E0982B"/>
              </a:buClr>
              <a:buFont typeface="Wingdings 3" panose="05040102010807070707" pitchFamily="18" charset="2"/>
              <a:buChar char="u"/>
              <a:defRPr sz="2000" baseline="0">
                <a:solidFill>
                  <a:srgbClr val="006B99"/>
                </a:solidFill>
                <a:latin typeface="Myriad Pro Black" panose="020B0903030403020204" pitchFamily="34" charset="0"/>
                <a:sym typeface="Wingdings 3" panose="05040102010807070707" pitchFamily="18" charset="2"/>
              </a:defRPr>
            </a:lvl1pPr>
            <a:lvl2pPr>
              <a:buClr>
                <a:srgbClr val="E0982B"/>
              </a:buClr>
              <a:defRPr/>
            </a:lvl2pPr>
            <a:lvl3pPr>
              <a:buClr>
                <a:srgbClr val="E0982B"/>
              </a:buClr>
              <a:defRPr/>
            </a:lvl3pPr>
            <a:lvl4pPr>
              <a:buClr>
                <a:srgbClr val="E0982B"/>
              </a:buClr>
              <a:defRPr/>
            </a:lvl4pPr>
            <a:lvl5pPr>
              <a:buClr>
                <a:srgbClr val="E0982B"/>
              </a:buClr>
              <a:defRPr/>
            </a:lvl5pPr>
          </a:lstStyle>
          <a:p>
            <a:pPr lvl="0"/>
            <a:r>
              <a:rPr lang="fr-FR" dirty="0" smtClean="0"/>
              <a:t>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
        <p:nvSpPr>
          <p:cNvPr id="50" name="ZoneTexte 49"/>
          <p:cNvSpPr txBox="1"/>
          <p:nvPr userDrawn="1"/>
        </p:nvSpPr>
        <p:spPr>
          <a:xfrm>
            <a:off x="534217" y="1696717"/>
            <a:ext cx="4152942" cy="523220"/>
          </a:xfrm>
          <a:prstGeom prst="rect">
            <a:avLst/>
          </a:prstGeom>
          <a:noFill/>
        </p:spPr>
        <p:txBody>
          <a:bodyPr wrap="square" rtlCol="0">
            <a:spAutoFit/>
          </a:bodyPr>
          <a:lstStyle/>
          <a:p>
            <a:pPr algn="ctr"/>
            <a:r>
              <a:rPr lang="fr-FR" sz="2800" dirty="0" smtClean="0">
                <a:solidFill>
                  <a:schemeClr val="bg1"/>
                </a:solidFill>
                <a:latin typeface="Myriad Pro Black" panose="020B0903030403020204" pitchFamily="34" charset="0"/>
              </a:rPr>
              <a:t>COORDINATION 69</a:t>
            </a:r>
            <a:endParaRPr lang="fr-FR" sz="2800" dirty="0">
              <a:solidFill>
                <a:schemeClr val="bg1"/>
              </a:solidFill>
              <a:latin typeface="Myriad Pro Black" panose="020B0903030403020204" pitchFamily="34" charset="0"/>
            </a:endParaRPr>
          </a:p>
        </p:txBody>
      </p:sp>
    </p:spTree>
    <p:extLst>
      <p:ext uri="{BB962C8B-B14F-4D97-AF65-F5344CB8AC3E}">
        <p14:creationId xmlns:p14="http://schemas.microsoft.com/office/powerpoint/2010/main" val="1174829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grpSp>
        <p:nvGrpSpPr>
          <p:cNvPr id="7" name="Groupe 6"/>
          <p:cNvGrpSpPr/>
          <p:nvPr userDrawn="1"/>
        </p:nvGrpSpPr>
        <p:grpSpPr>
          <a:xfrm rot="16200000">
            <a:off x="-724116" y="-343231"/>
            <a:ext cx="4260260" cy="4537290"/>
            <a:chOff x="6960637" y="-457200"/>
            <a:chExt cx="5309118" cy="5654351"/>
          </a:xfrm>
        </p:grpSpPr>
        <p:sp>
          <p:nvSpPr>
            <p:cNvPr id="33" name="Forme libre 32"/>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orme libre 41"/>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smtClean="0"/>
              <a:t>Modifiez le style du titre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
        <p:nvSpPr>
          <p:cNvPr id="50" name="ZoneTexte 49"/>
          <p:cNvSpPr txBox="1"/>
          <p:nvPr userDrawn="1"/>
        </p:nvSpPr>
        <p:spPr>
          <a:xfrm>
            <a:off x="534217" y="1696717"/>
            <a:ext cx="4152942" cy="523220"/>
          </a:xfrm>
          <a:prstGeom prst="rect">
            <a:avLst/>
          </a:prstGeom>
          <a:noFill/>
        </p:spPr>
        <p:txBody>
          <a:bodyPr wrap="square" rtlCol="0">
            <a:spAutoFit/>
          </a:bodyPr>
          <a:lstStyle/>
          <a:p>
            <a:pPr algn="ctr"/>
            <a:r>
              <a:rPr lang="fr-FR" sz="2800" dirty="0" smtClean="0">
                <a:solidFill>
                  <a:schemeClr val="bg1"/>
                </a:solidFill>
                <a:latin typeface="Myriad Pro Black" panose="020B0903030403020204" pitchFamily="34" charset="0"/>
              </a:rPr>
              <a:t>COORDINATION 69</a:t>
            </a:r>
            <a:endParaRPr lang="fr-FR" sz="2800" dirty="0">
              <a:solidFill>
                <a:schemeClr val="bg1"/>
              </a:solidFill>
              <a:latin typeface="Myriad Pro Black" panose="020B0903030403020204" pitchFamily="34" charset="0"/>
            </a:endParaRPr>
          </a:p>
        </p:txBody>
      </p:sp>
      <p:sp>
        <p:nvSpPr>
          <p:cNvPr id="10" name="Espace réservé du contenu 9"/>
          <p:cNvSpPr>
            <a:spLocks noGrp="1"/>
          </p:cNvSpPr>
          <p:nvPr>
            <p:ph sz="quarter" idx="13"/>
          </p:nvPr>
        </p:nvSpPr>
        <p:spPr>
          <a:xfrm>
            <a:off x="4856820" y="766133"/>
            <a:ext cx="6407150" cy="5219700"/>
          </a:xfrm>
        </p:spPr>
        <p:txBody>
          <a:bodyPr anchor="ctr">
            <a:normAutofit/>
          </a:bodyPr>
          <a:lstStyle>
            <a:lvl1pPr marL="0" indent="0">
              <a:buNone/>
              <a:defRPr sz="2000">
                <a:latin typeface="+mn-lt"/>
              </a:defRPr>
            </a:lvl1pPr>
            <a:lvl2pPr marL="457200" indent="0">
              <a:buNone/>
              <a:defRPr/>
            </a:lvl2pPr>
            <a:lvl3pPr marL="914400" indent="0">
              <a:buNone/>
              <a:defRPr/>
            </a:lvl3pPr>
            <a:lvl4pPr marL="1371600" indent="0">
              <a:buNone/>
              <a:defRPr/>
            </a:lvl4pPr>
            <a:lvl5pPr marL="1828800" indent="0">
              <a:buNone/>
              <a:defRPr/>
            </a:lvl5pPr>
          </a:lstStyle>
          <a:p>
            <a:pPr lvl="0"/>
            <a:r>
              <a:rPr lang="fr-FR" dirty="0" smtClean="0"/>
              <a:t>Modifier les styles du texte du masque</a:t>
            </a:r>
          </a:p>
        </p:txBody>
      </p:sp>
    </p:spTree>
    <p:extLst>
      <p:ext uri="{BB962C8B-B14F-4D97-AF65-F5344CB8AC3E}">
        <p14:creationId xmlns:p14="http://schemas.microsoft.com/office/powerpoint/2010/main" val="3846256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31" name="Forme libre 30"/>
          <p:cNvSpPr/>
          <p:nvPr userDrawn="1"/>
        </p:nvSpPr>
        <p:spPr>
          <a:xfrm>
            <a:off x="-121298" y="1763486"/>
            <a:ext cx="5346441" cy="5337110"/>
          </a:xfrm>
          <a:custGeom>
            <a:avLst/>
            <a:gdLst>
              <a:gd name="connsiteX0" fmla="*/ 102637 w 5346441"/>
              <a:gd name="connsiteY0" fmla="*/ 0 h 5337110"/>
              <a:gd name="connsiteX1" fmla="*/ 1091682 w 5346441"/>
              <a:gd name="connsiteY1" fmla="*/ 755779 h 5337110"/>
              <a:gd name="connsiteX2" fmla="*/ 1707502 w 5346441"/>
              <a:gd name="connsiteY2" fmla="*/ 429208 h 5337110"/>
              <a:gd name="connsiteX3" fmla="*/ 1744825 w 5346441"/>
              <a:gd name="connsiteY3" fmla="*/ 690465 h 5337110"/>
              <a:gd name="connsiteX4" fmla="*/ 1912776 w 5346441"/>
              <a:gd name="connsiteY4" fmla="*/ 1082351 h 5337110"/>
              <a:gd name="connsiteX5" fmla="*/ 2164702 w 5346441"/>
              <a:gd name="connsiteY5" fmla="*/ 2388636 h 5337110"/>
              <a:gd name="connsiteX6" fmla="*/ 2556588 w 5346441"/>
              <a:gd name="connsiteY6" fmla="*/ 2407298 h 5337110"/>
              <a:gd name="connsiteX7" fmla="*/ 3181739 w 5346441"/>
              <a:gd name="connsiteY7" fmla="*/ 2276669 h 5337110"/>
              <a:gd name="connsiteX8" fmla="*/ 2995127 w 5346441"/>
              <a:gd name="connsiteY8" fmla="*/ 2752530 h 5337110"/>
              <a:gd name="connsiteX9" fmla="*/ 4012163 w 5346441"/>
              <a:gd name="connsiteY9" fmla="*/ 3004457 h 5337110"/>
              <a:gd name="connsiteX10" fmla="*/ 4254759 w 5346441"/>
              <a:gd name="connsiteY10" fmla="*/ 4040155 h 5337110"/>
              <a:gd name="connsiteX11" fmla="*/ 3256384 w 5346441"/>
              <a:gd name="connsiteY11" fmla="*/ 3732245 h 5337110"/>
              <a:gd name="connsiteX12" fmla="*/ 3181739 w 5346441"/>
              <a:gd name="connsiteY12" fmla="*/ 4572000 h 5337110"/>
              <a:gd name="connsiteX13" fmla="*/ 3900196 w 5346441"/>
              <a:gd name="connsiteY13" fmla="*/ 3862873 h 5337110"/>
              <a:gd name="connsiteX14" fmla="*/ 4142792 w 5346441"/>
              <a:gd name="connsiteY14" fmla="*/ 4180114 h 5337110"/>
              <a:gd name="connsiteX15" fmla="*/ 4348065 w 5346441"/>
              <a:gd name="connsiteY15" fmla="*/ 4683967 h 5337110"/>
              <a:gd name="connsiteX16" fmla="*/ 4683967 w 5346441"/>
              <a:gd name="connsiteY16" fmla="*/ 4879910 h 5337110"/>
              <a:gd name="connsiteX17" fmla="*/ 5346441 w 5346441"/>
              <a:gd name="connsiteY17" fmla="*/ 4963885 h 5337110"/>
              <a:gd name="connsiteX18" fmla="*/ 5113176 w 5346441"/>
              <a:gd name="connsiteY18" fmla="*/ 5309118 h 5337110"/>
              <a:gd name="connsiteX19" fmla="*/ 4842588 w 5346441"/>
              <a:gd name="connsiteY19" fmla="*/ 4917232 h 5337110"/>
              <a:gd name="connsiteX20" fmla="*/ 4506686 w 5346441"/>
              <a:gd name="connsiteY20" fmla="*/ 5197151 h 5337110"/>
              <a:gd name="connsiteX21" fmla="*/ 3760237 w 5346441"/>
              <a:gd name="connsiteY21" fmla="*/ 5234473 h 5337110"/>
              <a:gd name="connsiteX22" fmla="*/ 3228392 w 5346441"/>
              <a:gd name="connsiteY22" fmla="*/ 5197151 h 5337110"/>
              <a:gd name="connsiteX23" fmla="*/ 3209731 w 5346441"/>
              <a:gd name="connsiteY23" fmla="*/ 4572000 h 5337110"/>
              <a:gd name="connsiteX24" fmla="*/ 2864498 w 5346441"/>
              <a:gd name="connsiteY24" fmla="*/ 5337110 h 5337110"/>
              <a:gd name="connsiteX25" fmla="*/ 2258008 w 5346441"/>
              <a:gd name="connsiteY25" fmla="*/ 4870579 h 5337110"/>
              <a:gd name="connsiteX26" fmla="*/ 1063690 w 5346441"/>
              <a:gd name="connsiteY26" fmla="*/ 4245428 h 5337110"/>
              <a:gd name="connsiteX27" fmla="*/ 391886 w 5346441"/>
              <a:gd name="connsiteY27" fmla="*/ 4030824 h 5337110"/>
              <a:gd name="connsiteX28" fmla="*/ 0 w 5346441"/>
              <a:gd name="connsiteY28" fmla="*/ 4030824 h 5337110"/>
              <a:gd name="connsiteX29" fmla="*/ 46653 w 5346441"/>
              <a:gd name="connsiteY29" fmla="*/ 3862873 h 5337110"/>
              <a:gd name="connsiteX30" fmla="*/ 317241 w 5346441"/>
              <a:gd name="connsiteY30" fmla="*/ 3816220 h 5337110"/>
              <a:gd name="connsiteX31" fmla="*/ 9331 w 5346441"/>
              <a:gd name="connsiteY31" fmla="*/ 3396343 h 5337110"/>
              <a:gd name="connsiteX32" fmla="*/ 774441 w 5346441"/>
              <a:gd name="connsiteY32" fmla="*/ 2939143 h 5337110"/>
              <a:gd name="connsiteX33" fmla="*/ 1324947 w 5346441"/>
              <a:gd name="connsiteY33" fmla="*/ 3592285 h 5337110"/>
              <a:gd name="connsiteX34" fmla="*/ 1045029 w 5346441"/>
              <a:gd name="connsiteY34" fmla="*/ 2985796 h 5337110"/>
              <a:gd name="connsiteX35" fmla="*/ 1502229 w 5346441"/>
              <a:gd name="connsiteY35" fmla="*/ 2537926 h 5337110"/>
              <a:gd name="connsiteX36" fmla="*/ 1399592 w 5346441"/>
              <a:gd name="connsiteY36" fmla="*/ 1324947 h 5337110"/>
              <a:gd name="connsiteX37" fmla="*/ 849086 w 5346441"/>
              <a:gd name="connsiteY37" fmla="*/ 1884783 h 5337110"/>
              <a:gd name="connsiteX38" fmla="*/ 699796 w 5346441"/>
              <a:gd name="connsiteY38" fmla="*/ 1464906 h 5337110"/>
              <a:gd name="connsiteX39" fmla="*/ 951722 w 5346441"/>
              <a:gd name="connsiteY39" fmla="*/ 886408 h 5337110"/>
              <a:gd name="connsiteX40" fmla="*/ 587829 w 5346441"/>
              <a:gd name="connsiteY40" fmla="*/ 317241 h 5337110"/>
              <a:gd name="connsiteX41" fmla="*/ 27992 w 5346441"/>
              <a:gd name="connsiteY41" fmla="*/ 531845 h 5337110"/>
              <a:gd name="connsiteX42" fmla="*/ 102637 w 5346441"/>
              <a:gd name="connsiteY42" fmla="*/ 0 h 533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346441" h="5337110">
                <a:moveTo>
                  <a:pt x="102637" y="0"/>
                </a:moveTo>
                <a:lnTo>
                  <a:pt x="1091682" y="755779"/>
                </a:lnTo>
                <a:lnTo>
                  <a:pt x="1707502" y="429208"/>
                </a:lnTo>
                <a:lnTo>
                  <a:pt x="1744825" y="690465"/>
                </a:lnTo>
                <a:lnTo>
                  <a:pt x="1912776" y="1082351"/>
                </a:lnTo>
                <a:lnTo>
                  <a:pt x="2164702" y="2388636"/>
                </a:lnTo>
                <a:lnTo>
                  <a:pt x="2556588" y="2407298"/>
                </a:lnTo>
                <a:lnTo>
                  <a:pt x="3181739" y="2276669"/>
                </a:lnTo>
                <a:lnTo>
                  <a:pt x="2995127" y="2752530"/>
                </a:lnTo>
                <a:lnTo>
                  <a:pt x="4012163" y="3004457"/>
                </a:lnTo>
                <a:lnTo>
                  <a:pt x="4254759" y="4040155"/>
                </a:lnTo>
                <a:lnTo>
                  <a:pt x="3256384" y="3732245"/>
                </a:lnTo>
                <a:lnTo>
                  <a:pt x="3181739" y="4572000"/>
                </a:lnTo>
                <a:lnTo>
                  <a:pt x="3900196" y="3862873"/>
                </a:lnTo>
                <a:lnTo>
                  <a:pt x="4142792" y="4180114"/>
                </a:lnTo>
                <a:lnTo>
                  <a:pt x="4348065" y="4683967"/>
                </a:lnTo>
                <a:lnTo>
                  <a:pt x="4683967" y="4879910"/>
                </a:lnTo>
                <a:lnTo>
                  <a:pt x="5346441" y="4963885"/>
                </a:lnTo>
                <a:lnTo>
                  <a:pt x="5113176" y="5309118"/>
                </a:lnTo>
                <a:lnTo>
                  <a:pt x="4842588" y="4917232"/>
                </a:lnTo>
                <a:lnTo>
                  <a:pt x="4506686" y="5197151"/>
                </a:lnTo>
                <a:lnTo>
                  <a:pt x="3760237" y="5234473"/>
                </a:lnTo>
                <a:lnTo>
                  <a:pt x="3228392" y="5197151"/>
                </a:lnTo>
                <a:lnTo>
                  <a:pt x="3209731" y="4572000"/>
                </a:lnTo>
                <a:lnTo>
                  <a:pt x="2864498" y="5337110"/>
                </a:lnTo>
                <a:lnTo>
                  <a:pt x="2258008" y="4870579"/>
                </a:lnTo>
                <a:lnTo>
                  <a:pt x="1063690" y="4245428"/>
                </a:lnTo>
                <a:lnTo>
                  <a:pt x="391886" y="4030824"/>
                </a:lnTo>
                <a:lnTo>
                  <a:pt x="0" y="4030824"/>
                </a:lnTo>
                <a:lnTo>
                  <a:pt x="46653" y="3862873"/>
                </a:lnTo>
                <a:lnTo>
                  <a:pt x="317241" y="3816220"/>
                </a:lnTo>
                <a:lnTo>
                  <a:pt x="9331" y="3396343"/>
                </a:lnTo>
                <a:lnTo>
                  <a:pt x="774441" y="2939143"/>
                </a:lnTo>
                <a:lnTo>
                  <a:pt x="1324947" y="3592285"/>
                </a:lnTo>
                <a:lnTo>
                  <a:pt x="1045029" y="2985796"/>
                </a:lnTo>
                <a:lnTo>
                  <a:pt x="1502229" y="2537926"/>
                </a:lnTo>
                <a:lnTo>
                  <a:pt x="1399592" y="1324947"/>
                </a:lnTo>
                <a:lnTo>
                  <a:pt x="849086" y="1884783"/>
                </a:lnTo>
                <a:lnTo>
                  <a:pt x="699796" y="1464906"/>
                </a:lnTo>
                <a:lnTo>
                  <a:pt x="951722" y="886408"/>
                </a:lnTo>
                <a:lnTo>
                  <a:pt x="587829" y="317241"/>
                </a:lnTo>
                <a:lnTo>
                  <a:pt x="27992" y="531845"/>
                </a:lnTo>
                <a:lnTo>
                  <a:pt x="102637" y="0"/>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orme libre 31"/>
          <p:cNvSpPr/>
          <p:nvPr userDrawn="1"/>
        </p:nvSpPr>
        <p:spPr>
          <a:xfrm>
            <a:off x="-74645" y="2519265"/>
            <a:ext cx="3937518" cy="3321698"/>
          </a:xfrm>
          <a:custGeom>
            <a:avLst/>
            <a:gdLst>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811763 w 3937518"/>
              <a:gd name="connsiteY30" fmla="*/ 111034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699796 w 3937518"/>
              <a:gd name="connsiteY30" fmla="*/ 218336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727788 w 3937518"/>
              <a:gd name="connsiteY30" fmla="*/ 2192694 h 3321698"/>
              <a:gd name="connsiteX31" fmla="*/ 0 w 3937518"/>
              <a:gd name="connsiteY31" fmla="*/ 401217 h 3321698"/>
              <a:gd name="connsiteX32" fmla="*/ 0 w 3937518"/>
              <a:gd name="connsiteY32" fmla="*/ 811764 h 3321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37518" h="3321698">
                <a:moveTo>
                  <a:pt x="0" y="811764"/>
                </a:moveTo>
                <a:lnTo>
                  <a:pt x="55984" y="811764"/>
                </a:lnTo>
                <a:lnTo>
                  <a:pt x="335902" y="718457"/>
                </a:lnTo>
                <a:lnTo>
                  <a:pt x="783772" y="1101013"/>
                </a:lnTo>
                <a:lnTo>
                  <a:pt x="1446245" y="1800808"/>
                </a:lnTo>
                <a:lnTo>
                  <a:pt x="1735494" y="1810139"/>
                </a:lnTo>
                <a:lnTo>
                  <a:pt x="1362269" y="569168"/>
                </a:lnTo>
                <a:lnTo>
                  <a:pt x="886408" y="121298"/>
                </a:lnTo>
                <a:lnTo>
                  <a:pt x="1054359" y="0"/>
                </a:lnTo>
                <a:lnTo>
                  <a:pt x="1371600" y="597159"/>
                </a:lnTo>
                <a:lnTo>
                  <a:pt x="1586204" y="195943"/>
                </a:lnTo>
                <a:lnTo>
                  <a:pt x="1884784" y="317241"/>
                </a:lnTo>
                <a:lnTo>
                  <a:pt x="1362269" y="587829"/>
                </a:lnTo>
                <a:lnTo>
                  <a:pt x="2127380" y="1623527"/>
                </a:lnTo>
                <a:lnTo>
                  <a:pt x="1726163" y="1838131"/>
                </a:lnTo>
                <a:lnTo>
                  <a:pt x="2304661" y="1772817"/>
                </a:lnTo>
                <a:lnTo>
                  <a:pt x="2528596" y="1642188"/>
                </a:lnTo>
                <a:lnTo>
                  <a:pt x="2976465" y="1987421"/>
                </a:lnTo>
                <a:lnTo>
                  <a:pt x="2864498" y="2080727"/>
                </a:lnTo>
                <a:lnTo>
                  <a:pt x="2500604" y="1651519"/>
                </a:lnTo>
                <a:lnTo>
                  <a:pt x="2304661" y="2099388"/>
                </a:lnTo>
                <a:lnTo>
                  <a:pt x="2957804" y="2659225"/>
                </a:lnTo>
                <a:lnTo>
                  <a:pt x="3937518" y="2230017"/>
                </a:lnTo>
                <a:lnTo>
                  <a:pt x="3219061" y="2957804"/>
                </a:lnTo>
                <a:lnTo>
                  <a:pt x="2705878" y="3321698"/>
                </a:lnTo>
                <a:lnTo>
                  <a:pt x="2407298" y="3097764"/>
                </a:lnTo>
                <a:lnTo>
                  <a:pt x="2286000" y="2080727"/>
                </a:lnTo>
                <a:lnTo>
                  <a:pt x="1800808" y="2556588"/>
                </a:lnTo>
                <a:lnTo>
                  <a:pt x="1623527" y="2304662"/>
                </a:lnTo>
                <a:lnTo>
                  <a:pt x="1436914" y="1772817"/>
                </a:lnTo>
                <a:lnTo>
                  <a:pt x="727788" y="2192694"/>
                </a:lnTo>
                <a:lnTo>
                  <a:pt x="0" y="401217"/>
                </a:lnTo>
                <a:lnTo>
                  <a:pt x="0" y="811764"/>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orme libre 32"/>
          <p:cNvSpPr/>
          <p:nvPr userDrawn="1"/>
        </p:nvSpPr>
        <p:spPr>
          <a:xfrm>
            <a:off x="-236738" y="4133461"/>
            <a:ext cx="4482167" cy="3057512"/>
          </a:xfrm>
          <a:custGeom>
            <a:avLst/>
            <a:gdLst>
              <a:gd name="connsiteX0" fmla="*/ 27992 w 4422711"/>
              <a:gd name="connsiteY0" fmla="*/ 2500604 h 2948474"/>
              <a:gd name="connsiteX1" fmla="*/ 27992 w 4422711"/>
              <a:gd name="connsiteY1" fmla="*/ 2500604 h 2948474"/>
              <a:gd name="connsiteX2" fmla="*/ 578498 w 4422711"/>
              <a:gd name="connsiteY2" fmla="*/ 2052735 h 2948474"/>
              <a:gd name="connsiteX3" fmla="*/ 625151 w 4422711"/>
              <a:gd name="connsiteY3" fmla="*/ 2939143 h 2948474"/>
              <a:gd name="connsiteX4" fmla="*/ 1259633 w 4422711"/>
              <a:gd name="connsiteY4" fmla="*/ 2603241 h 2948474"/>
              <a:gd name="connsiteX5" fmla="*/ 1063690 w 4422711"/>
              <a:gd name="connsiteY5" fmla="*/ 2948474 h 2948474"/>
              <a:gd name="connsiteX6" fmla="*/ 1418253 w 4422711"/>
              <a:gd name="connsiteY6" fmla="*/ 2920482 h 2948474"/>
              <a:gd name="connsiteX7" fmla="*/ 1250302 w 4422711"/>
              <a:gd name="connsiteY7" fmla="*/ 2593910 h 2948474"/>
              <a:gd name="connsiteX8" fmla="*/ 0 w 4422711"/>
              <a:gd name="connsiteY8" fmla="*/ 1548882 h 2948474"/>
              <a:gd name="connsiteX9" fmla="*/ 65315 w 4422711"/>
              <a:gd name="connsiteY9" fmla="*/ 1408923 h 2948474"/>
              <a:gd name="connsiteX10" fmla="*/ 475862 w 4422711"/>
              <a:gd name="connsiteY10" fmla="*/ 1651519 h 2948474"/>
              <a:gd name="connsiteX11" fmla="*/ 867747 w 4422711"/>
              <a:gd name="connsiteY11" fmla="*/ 1399592 h 2948474"/>
              <a:gd name="connsiteX12" fmla="*/ 1082351 w 4422711"/>
              <a:gd name="connsiteY12" fmla="*/ 1884784 h 2948474"/>
              <a:gd name="connsiteX13" fmla="*/ 2612572 w 4422711"/>
              <a:gd name="connsiteY13" fmla="*/ 1987421 h 2948474"/>
              <a:gd name="connsiteX14" fmla="*/ 2323323 w 4422711"/>
              <a:gd name="connsiteY14" fmla="*/ 2491274 h 2948474"/>
              <a:gd name="connsiteX15" fmla="*/ 3247053 w 4422711"/>
              <a:gd name="connsiteY15" fmla="*/ 2192694 h 2948474"/>
              <a:gd name="connsiteX16" fmla="*/ 4422711 w 4422711"/>
              <a:gd name="connsiteY16" fmla="*/ 2295331 h 2948474"/>
              <a:gd name="connsiteX17" fmla="*/ 4198776 w 4422711"/>
              <a:gd name="connsiteY17" fmla="*/ 2855168 h 2948474"/>
              <a:gd name="connsiteX18" fmla="*/ 3788229 w 4422711"/>
              <a:gd name="connsiteY18" fmla="*/ 2817845 h 2948474"/>
              <a:gd name="connsiteX19" fmla="*/ 3284376 w 4422711"/>
              <a:gd name="connsiteY19" fmla="*/ 2202025 h 2948474"/>
              <a:gd name="connsiteX20" fmla="*/ 2808515 w 4422711"/>
              <a:gd name="connsiteY20" fmla="*/ 1716833 h 2948474"/>
              <a:gd name="connsiteX21" fmla="*/ 3135086 w 4422711"/>
              <a:gd name="connsiteY21" fmla="*/ 1343608 h 2948474"/>
              <a:gd name="connsiteX22" fmla="*/ 3079102 w 4422711"/>
              <a:gd name="connsiteY22" fmla="*/ 1035698 h 2948474"/>
              <a:gd name="connsiteX23" fmla="*/ 2967135 w 4422711"/>
              <a:gd name="connsiteY23" fmla="*/ 457200 h 2948474"/>
              <a:gd name="connsiteX24" fmla="*/ 2369976 w 4422711"/>
              <a:gd name="connsiteY24" fmla="*/ 494523 h 2948474"/>
              <a:gd name="connsiteX25" fmla="*/ 2397968 w 4422711"/>
              <a:gd name="connsiteY25" fmla="*/ 158621 h 2948474"/>
              <a:gd name="connsiteX26" fmla="*/ 2230017 w 4422711"/>
              <a:gd name="connsiteY26" fmla="*/ 0 h 2948474"/>
              <a:gd name="connsiteX27" fmla="*/ 1744825 w 4422711"/>
              <a:gd name="connsiteY27" fmla="*/ 699796 h 2948474"/>
              <a:gd name="connsiteX28" fmla="*/ 1380931 w 4422711"/>
              <a:gd name="connsiteY28" fmla="*/ 1222310 h 2948474"/>
              <a:gd name="connsiteX29" fmla="*/ 1912776 w 4422711"/>
              <a:gd name="connsiteY29" fmla="*/ 923731 h 2948474"/>
              <a:gd name="connsiteX30" fmla="*/ 1726164 w 4422711"/>
              <a:gd name="connsiteY30" fmla="*/ 1371600 h 2948474"/>
              <a:gd name="connsiteX31" fmla="*/ 1184988 w 4422711"/>
              <a:gd name="connsiteY31" fmla="*/ 1558212 h 2948474"/>
              <a:gd name="connsiteX32" fmla="*/ 886409 w 4422711"/>
              <a:gd name="connsiteY32" fmla="*/ 1418253 h 2948474"/>
              <a:gd name="connsiteX33" fmla="*/ 363894 w 4422711"/>
              <a:gd name="connsiteY33" fmla="*/ 1446245 h 2948474"/>
              <a:gd name="connsiteX34" fmla="*/ 821094 w 4422711"/>
              <a:gd name="connsiteY34" fmla="*/ 559837 h 2948474"/>
              <a:gd name="connsiteX35" fmla="*/ 55984 w 4422711"/>
              <a:gd name="connsiteY35" fmla="*/ 391886 h 2948474"/>
              <a:gd name="connsiteX36" fmla="*/ 27992 w 4422711"/>
              <a:gd name="connsiteY36" fmla="*/ 2500604 h 2948474"/>
              <a:gd name="connsiteX0" fmla="*/ 87448 w 4482167"/>
              <a:gd name="connsiteY0" fmla="*/ 2500604 h 3057512"/>
              <a:gd name="connsiteX1" fmla="*/ 87448 w 4482167"/>
              <a:gd name="connsiteY1" fmla="*/ 2500604 h 3057512"/>
              <a:gd name="connsiteX2" fmla="*/ 0 w 4482167"/>
              <a:gd name="connsiteY2" fmla="*/ 3057512 h 3057512"/>
              <a:gd name="connsiteX3" fmla="*/ 684607 w 4482167"/>
              <a:gd name="connsiteY3" fmla="*/ 2939143 h 3057512"/>
              <a:gd name="connsiteX4" fmla="*/ 1319089 w 4482167"/>
              <a:gd name="connsiteY4" fmla="*/ 2603241 h 3057512"/>
              <a:gd name="connsiteX5" fmla="*/ 1123146 w 4482167"/>
              <a:gd name="connsiteY5" fmla="*/ 2948474 h 3057512"/>
              <a:gd name="connsiteX6" fmla="*/ 1477709 w 4482167"/>
              <a:gd name="connsiteY6" fmla="*/ 2920482 h 3057512"/>
              <a:gd name="connsiteX7" fmla="*/ 1309758 w 4482167"/>
              <a:gd name="connsiteY7" fmla="*/ 2593910 h 3057512"/>
              <a:gd name="connsiteX8" fmla="*/ 59456 w 4482167"/>
              <a:gd name="connsiteY8" fmla="*/ 1548882 h 3057512"/>
              <a:gd name="connsiteX9" fmla="*/ 124771 w 4482167"/>
              <a:gd name="connsiteY9" fmla="*/ 1408923 h 3057512"/>
              <a:gd name="connsiteX10" fmla="*/ 535318 w 4482167"/>
              <a:gd name="connsiteY10" fmla="*/ 1651519 h 3057512"/>
              <a:gd name="connsiteX11" fmla="*/ 927203 w 4482167"/>
              <a:gd name="connsiteY11" fmla="*/ 1399592 h 3057512"/>
              <a:gd name="connsiteX12" fmla="*/ 1141807 w 4482167"/>
              <a:gd name="connsiteY12" fmla="*/ 1884784 h 3057512"/>
              <a:gd name="connsiteX13" fmla="*/ 2672028 w 4482167"/>
              <a:gd name="connsiteY13" fmla="*/ 1987421 h 3057512"/>
              <a:gd name="connsiteX14" fmla="*/ 2382779 w 4482167"/>
              <a:gd name="connsiteY14" fmla="*/ 2491274 h 3057512"/>
              <a:gd name="connsiteX15" fmla="*/ 3306509 w 4482167"/>
              <a:gd name="connsiteY15" fmla="*/ 2192694 h 3057512"/>
              <a:gd name="connsiteX16" fmla="*/ 4482167 w 4482167"/>
              <a:gd name="connsiteY16" fmla="*/ 2295331 h 3057512"/>
              <a:gd name="connsiteX17" fmla="*/ 4258232 w 4482167"/>
              <a:gd name="connsiteY17" fmla="*/ 2855168 h 3057512"/>
              <a:gd name="connsiteX18" fmla="*/ 3847685 w 4482167"/>
              <a:gd name="connsiteY18" fmla="*/ 2817845 h 3057512"/>
              <a:gd name="connsiteX19" fmla="*/ 3343832 w 4482167"/>
              <a:gd name="connsiteY19" fmla="*/ 2202025 h 3057512"/>
              <a:gd name="connsiteX20" fmla="*/ 2867971 w 4482167"/>
              <a:gd name="connsiteY20" fmla="*/ 1716833 h 3057512"/>
              <a:gd name="connsiteX21" fmla="*/ 3194542 w 4482167"/>
              <a:gd name="connsiteY21" fmla="*/ 1343608 h 3057512"/>
              <a:gd name="connsiteX22" fmla="*/ 3138558 w 4482167"/>
              <a:gd name="connsiteY22" fmla="*/ 1035698 h 3057512"/>
              <a:gd name="connsiteX23" fmla="*/ 3026591 w 4482167"/>
              <a:gd name="connsiteY23" fmla="*/ 457200 h 3057512"/>
              <a:gd name="connsiteX24" fmla="*/ 2429432 w 4482167"/>
              <a:gd name="connsiteY24" fmla="*/ 494523 h 3057512"/>
              <a:gd name="connsiteX25" fmla="*/ 2457424 w 4482167"/>
              <a:gd name="connsiteY25" fmla="*/ 158621 h 3057512"/>
              <a:gd name="connsiteX26" fmla="*/ 2289473 w 4482167"/>
              <a:gd name="connsiteY26" fmla="*/ 0 h 3057512"/>
              <a:gd name="connsiteX27" fmla="*/ 1804281 w 4482167"/>
              <a:gd name="connsiteY27" fmla="*/ 699796 h 3057512"/>
              <a:gd name="connsiteX28" fmla="*/ 1440387 w 4482167"/>
              <a:gd name="connsiteY28" fmla="*/ 1222310 h 3057512"/>
              <a:gd name="connsiteX29" fmla="*/ 1972232 w 4482167"/>
              <a:gd name="connsiteY29" fmla="*/ 923731 h 3057512"/>
              <a:gd name="connsiteX30" fmla="*/ 1785620 w 4482167"/>
              <a:gd name="connsiteY30" fmla="*/ 1371600 h 3057512"/>
              <a:gd name="connsiteX31" fmla="*/ 1244444 w 4482167"/>
              <a:gd name="connsiteY31" fmla="*/ 1558212 h 3057512"/>
              <a:gd name="connsiteX32" fmla="*/ 945865 w 4482167"/>
              <a:gd name="connsiteY32" fmla="*/ 1418253 h 3057512"/>
              <a:gd name="connsiteX33" fmla="*/ 423350 w 4482167"/>
              <a:gd name="connsiteY33" fmla="*/ 1446245 h 3057512"/>
              <a:gd name="connsiteX34" fmla="*/ 880550 w 4482167"/>
              <a:gd name="connsiteY34" fmla="*/ 559837 h 3057512"/>
              <a:gd name="connsiteX35" fmla="*/ 115440 w 4482167"/>
              <a:gd name="connsiteY35" fmla="*/ 391886 h 3057512"/>
              <a:gd name="connsiteX36" fmla="*/ 87448 w 4482167"/>
              <a:gd name="connsiteY36" fmla="*/ 2500604 h 3057512"/>
              <a:gd name="connsiteX0" fmla="*/ 87448 w 4482167"/>
              <a:gd name="connsiteY0" fmla="*/ 2500604 h 3057512"/>
              <a:gd name="connsiteX1" fmla="*/ 87448 w 4482167"/>
              <a:gd name="connsiteY1" fmla="*/ 2500604 h 3057512"/>
              <a:gd name="connsiteX2" fmla="*/ 0 w 4482167"/>
              <a:gd name="connsiteY2" fmla="*/ 3057512 h 3057512"/>
              <a:gd name="connsiteX3" fmla="*/ 684607 w 4482167"/>
              <a:gd name="connsiteY3" fmla="*/ 2939143 h 3057512"/>
              <a:gd name="connsiteX4" fmla="*/ 1319089 w 4482167"/>
              <a:gd name="connsiteY4" fmla="*/ 2603241 h 3057512"/>
              <a:gd name="connsiteX5" fmla="*/ 1123146 w 4482167"/>
              <a:gd name="connsiteY5" fmla="*/ 2948474 h 3057512"/>
              <a:gd name="connsiteX6" fmla="*/ 1477709 w 4482167"/>
              <a:gd name="connsiteY6" fmla="*/ 2920482 h 3057512"/>
              <a:gd name="connsiteX7" fmla="*/ 1309758 w 4482167"/>
              <a:gd name="connsiteY7" fmla="*/ 2593910 h 3057512"/>
              <a:gd name="connsiteX8" fmla="*/ 704571 w 4482167"/>
              <a:gd name="connsiteY8" fmla="*/ 1857986 h 3057512"/>
              <a:gd name="connsiteX9" fmla="*/ 59456 w 4482167"/>
              <a:gd name="connsiteY9" fmla="*/ 1548882 h 3057512"/>
              <a:gd name="connsiteX10" fmla="*/ 124771 w 4482167"/>
              <a:gd name="connsiteY10" fmla="*/ 1408923 h 3057512"/>
              <a:gd name="connsiteX11" fmla="*/ 535318 w 4482167"/>
              <a:gd name="connsiteY11" fmla="*/ 1651519 h 3057512"/>
              <a:gd name="connsiteX12" fmla="*/ 927203 w 4482167"/>
              <a:gd name="connsiteY12" fmla="*/ 1399592 h 3057512"/>
              <a:gd name="connsiteX13" fmla="*/ 1141807 w 4482167"/>
              <a:gd name="connsiteY13" fmla="*/ 1884784 h 3057512"/>
              <a:gd name="connsiteX14" fmla="*/ 2672028 w 4482167"/>
              <a:gd name="connsiteY14" fmla="*/ 1987421 h 3057512"/>
              <a:gd name="connsiteX15" fmla="*/ 2382779 w 4482167"/>
              <a:gd name="connsiteY15" fmla="*/ 2491274 h 3057512"/>
              <a:gd name="connsiteX16" fmla="*/ 3306509 w 4482167"/>
              <a:gd name="connsiteY16" fmla="*/ 2192694 h 3057512"/>
              <a:gd name="connsiteX17" fmla="*/ 4482167 w 4482167"/>
              <a:gd name="connsiteY17" fmla="*/ 2295331 h 3057512"/>
              <a:gd name="connsiteX18" fmla="*/ 4258232 w 4482167"/>
              <a:gd name="connsiteY18" fmla="*/ 2855168 h 3057512"/>
              <a:gd name="connsiteX19" fmla="*/ 3847685 w 4482167"/>
              <a:gd name="connsiteY19" fmla="*/ 2817845 h 3057512"/>
              <a:gd name="connsiteX20" fmla="*/ 3343832 w 4482167"/>
              <a:gd name="connsiteY20" fmla="*/ 2202025 h 3057512"/>
              <a:gd name="connsiteX21" fmla="*/ 2867971 w 4482167"/>
              <a:gd name="connsiteY21" fmla="*/ 1716833 h 3057512"/>
              <a:gd name="connsiteX22" fmla="*/ 3194542 w 4482167"/>
              <a:gd name="connsiteY22" fmla="*/ 1343608 h 3057512"/>
              <a:gd name="connsiteX23" fmla="*/ 3138558 w 4482167"/>
              <a:gd name="connsiteY23" fmla="*/ 1035698 h 3057512"/>
              <a:gd name="connsiteX24" fmla="*/ 3026591 w 4482167"/>
              <a:gd name="connsiteY24" fmla="*/ 457200 h 3057512"/>
              <a:gd name="connsiteX25" fmla="*/ 2429432 w 4482167"/>
              <a:gd name="connsiteY25" fmla="*/ 494523 h 3057512"/>
              <a:gd name="connsiteX26" fmla="*/ 2457424 w 4482167"/>
              <a:gd name="connsiteY26" fmla="*/ 158621 h 3057512"/>
              <a:gd name="connsiteX27" fmla="*/ 2289473 w 4482167"/>
              <a:gd name="connsiteY27" fmla="*/ 0 h 3057512"/>
              <a:gd name="connsiteX28" fmla="*/ 1804281 w 4482167"/>
              <a:gd name="connsiteY28" fmla="*/ 699796 h 3057512"/>
              <a:gd name="connsiteX29" fmla="*/ 1440387 w 4482167"/>
              <a:gd name="connsiteY29" fmla="*/ 1222310 h 3057512"/>
              <a:gd name="connsiteX30" fmla="*/ 1972232 w 4482167"/>
              <a:gd name="connsiteY30" fmla="*/ 923731 h 3057512"/>
              <a:gd name="connsiteX31" fmla="*/ 1785620 w 4482167"/>
              <a:gd name="connsiteY31" fmla="*/ 1371600 h 3057512"/>
              <a:gd name="connsiteX32" fmla="*/ 1244444 w 4482167"/>
              <a:gd name="connsiteY32" fmla="*/ 1558212 h 3057512"/>
              <a:gd name="connsiteX33" fmla="*/ 945865 w 4482167"/>
              <a:gd name="connsiteY33" fmla="*/ 1418253 h 3057512"/>
              <a:gd name="connsiteX34" fmla="*/ 423350 w 4482167"/>
              <a:gd name="connsiteY34" fmla="*/ 1446245 h 3057512"/>
              <a:gd name="connsiteX35" fmla="*/ 880550 w 4482167"/>
              <a:gd name="connsiteY35" fmla="*/ 559837 h 3057512"/>
              <a:gd name="connsiteX36" fmla="*/ 115440 w 4482167"/>
              <a:gd name="connsiteY36" fmla="*/ 391886 h 3057512"/>
              <a:gd name="connsiteX37" fmla="*/ 87448 w 4482167"/>
              <a:gd name="connsiteY37" fmla="*/ 2500604 h 3057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482167" h="3057512">
                <a:moveTo>
                  <a:pt x="87448" y="2500604"/>
                </a:moveTo>
                <a:lnTo>
                  <a:pt x="87448" y="2500604"/>
                </a:lnTo>
                <a:lnTo>
                  <a:pt x="0" y="3057512"/>
                </a:lnTo>
                <a:lnTo>
                  <a:pt x="684607" y="2939143"/>
                </a:lnTo>
                <a:lnTo>
                  <a:pt x="1319089" y="2603241"/>
                </a:lnTo>
                <a:lnTo>
                  <a:pt x="1123146" y="2948474"/>
                </a:lnTo>
                <a:lnTo>
                  <a:pt x="1477709" y="2920482"/>
                </a:lnTo>
                <a:lnTo>
                  <a:pt x="1309758" y="2593910"/>
                </a:lnTo>
                <a:cubicBezTo>
                  <a:pt x="1108029" y="2428346"/>
                  <a:pt x="906300" y="2023550"/>
                  <a:pt x="704571" y="1857986"/>
                </a:cubicBezTo>
                <a:lnTo>
                  <a:pt x="59456" y="1548882"/>
                </a:lnTo>
                <a:lnTo>
                  <a:pt x="124771" y="1408923"/>
                </a:lnTo>
                <a:lnTo>
                  <a:pt x="535318" y="1651519"/>
                </a:lnTo>
                <a:lnTo>
                  <a:pt x="927203" y="1399592"/>
                </a:lnTo>
                <a:lnTo>
                  <a:pt x="1141807" y="1884784"/>
                </a:lnTo>
                <a:lnTo>
                  <a:pt x="2672028" y="1987421"/>
                </a:lnTo>
                <a:lnTo>
                  <a:pt x="2382779" y="2491274"/>
                </a:lnTo>
                <a:lnTo>
                  <a:pt x="3306509" y="2192694"/>
                </a:lnTo>
                <a:lnTo>
                  <a:pt x="4482167" y="2295331"/>
                </a:lnTo>
                <a:lnTo>
                  <a:pt x="4258232" y="2855168"/>
                </a:lnTo>
                <a:lnTo>
                  <a:pt x="3847685" y="2817845"/>
                </a:lnTo>
                <a:lnTo>
                  <a:pt x="3343832" y="2202025"/>
                </a:lnTo>
                <a:lnTo>
                  <a:pt x="2867971" y="1716833"/>
                </a:lnTo>
                <a:lnTo>
                  <a:pt x="3194542" y="1343608"/>
                </a:lnTo>
                <a:lnTo>
                  <a:pt x="3138558" y="1035698"/>
                </a:lnTo>
                <a:lnTo>
                  <a:pt x="3026591" y="457200"/>
                </a:lnTo>
                <a:lnTo>
                  <a:pt x="2429432" y="494523"/>
                </a:lnTo>
                <a:lnTo>
                  <a:pt x="2457424" y="158621"/>
                </a:lnTo>
                <a:lnTo>
                  <a:pt x="2289473" y="0"/>
                </a:lnTo>
                <a:lnTo>
                  <a:pt x="1804281" y="699796"/>
                </a:lnTo>
                <a:lnTo>
                  <a:pt x="1440387" y="1222310"/>
                </a:lnTo>
                <a:lnTo>
                  <a:pt x="1972232" y="923731"/>
                </a:lnTo>
                <a:lnTo>
                  <a:pt x="1785620" y="1371600"/>
                </a:lnTo>
                <a:lnTo>
                  <a:pt x="1244444" y="1558212"/>
                </a:lnTo>
                <a:lnTo>
                  <a:pt x="945865" y="1418253"/>
                </a:lnTo>
                <a:lnTo>
                  <a:pt x="423350" y="1446245"/>
                </a:lnTo>
                <a:lnTo>
                  <a:pt x="880550" y="559837"/>
                </a:lnTo>
                <a:lnTo>
                  <a:pt x="115440" y="391886"/>
                </a:lnTo>
                <a:lnTo>
                  <a:pt x="87448" y="2500604"/>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userDrawn="1"/>
        </p:nvSpPr>
        <p:spPr>
          <a:xfrm>
            <a:off x="177282" y="3620278"/>
            <a:ext cx="2043404" cy="3498979"/>
          </a:xfrm>
          <a:custGeom>
            <a:avLst/>
            <a:gdLst>
              <a:gd name="connsiteX0" fmla="*/ 1950098 w 2043404"/>
              <a:gd name="connsiteY0" fmla="*/ 3498979 h 3498979"/>
              <a:gd name="connsiteX1" fmla="*/ 1968759 w 2043404"/>
              <a:gd name="connsiteY1" fmla="*/ 3023118 h 3498979"/>
              <a:gd name="connsiteX2" fmla="*/ 895738 w 2043404"/>
              <a:gd name="connsiteY2" fmla="*/ 3116424 h 3498979"/>
              <a:gd name="connsiteX3" fmla="*/ 746449 w 2043404"/>
              <a:gd name="connsiteY3" fmla="*/ 2407298 h 3498979"/>
              <a:gd name="connsiteX4" fmla="*/ 214604 w 2043404"/>
              <a:gd name="connsiteY4" fmla="*/ 2565918 h 3498979"/>
              <a:gd name="connsiteX5" fmla="*/ 102636 w 2043404"/>
              <a:gd name="connsiteY5" fmla="*/ 2164702 h 3498979"/>
              <a:gd name="connsiteX6" fmla="*/ 0 w 2043404"/>
              <a:gd name="connsiteY6" fmla="*/ 1959428 h 3498979"/>
              <a:gd name="connsiteX7" fmla="*/ 139959 w 2043404"/>
              <a:gd name="connsiteY7" fmla="*/ 261257 h 3498979"/>
              <a:gd name="connsiteX8" fmla="*/ 559836 w 2043404"/>
              <a:gd name="connsiteY8" fmla="*/ 0 h 3498979"/>
              <a:gd name="connsiteX9" fmla="*/ 447869 w 2043404"/>
              <a:gd name="connsiteY9" fmla="*/ 1054359 h 3498979"/>
              <a:gd name="connsiteX10" fmla="*/ 1380930 w 2043404"/>
              <a:gd name="connsiteY10" fmla="*/ 1212979 h 3498979"/>
              <a:gd name="connsiteX11" fmla="*/ 1520889 w 2043404"/>
              <a:gd name="connsiteY11" fmla="*/ 727787 h 3498979"/>
              <a:gd name="connsiteX12" fmla="*/ 2043404 w 2043404"/>
              <a:gd name="connsiteY12" fmla="*/ 970383 h 3498979"/>
              <a:gd name="connsiteX13" fmla="*/ 1614196 w 2043404"/>
              <a:gd name="connsiteY13" fmla="*/ 2453951 h 3498979"/>
              <a:gd name="connsiteX14" fmla="*/ 1352938 w 2043404"/>
              <a:gd name="connsiteY14" fmla="*/ 2705877 h 3498979"/>
              <a:gd name="connsiteX15" fmla="*/ 877077 w 2043404"/>
              <a:gd name="connsiteY15" fmla="*/ 3107093 h 3498979"/>
              <a:gd name="connsiteX16" fmla="*/ 970383 w 2043404"/>
              <a:gd name="connsiteY16" fmla="*/ 3107093 h 3498979"/>
              <a:gd name="connsiteX17" fmla="*/ 1950098 w 2043404"/>
              <a:gd name="connsiteY17" fmla="*/ 3498979 h 3498979"/>
              <a:gd name="connsiteX0" fmla="*/ 1950098 w 2043404"/>
              <a:gd name="connsiteY0" fmla="*/ 3498979 h 3498979"/>
              <a:gd name="connsiteX1" fmla="*/ 1968759 w 2043404"/>
              <a:gd name="connsiteY1" fmla="*/ 3023118 h 3498979"/>
              <a:gd name="connsiteX2" fmla="*/ 895738 w 2043404"/>
              <a:gd name="connsiteY2" fmla="*/ 3116424 h 3498979"/>
              <a:gd name="connsiteX3" fmla="*/ 746449 w 2043404"/>
              <a:gd name="connsiteY3" fmla="*/ 2407298 h 3498979"/>
              <a:gd name="connsiteX4" fmla="*/ 299664 w 2043404"/>
              <a:gd name="connsiteY4" fmla="*/ 2385164 h 3498979"/>
              <a:gd name="connsiteX5" fmla="*/ 102636 w 2043404"/>
              <a:gd name="connsiteY5" fmla="*/ 2164702 h 3498979"/>
              <a:gd name="connsiteX6" fmla="*/ 0 w 2043404"/>
              <a:gd name="connsiteY6" fmla="*/ 1959428 h 3498979"/>
              <a:gd name="connsiteX7" fmla="*/ 139959 w 2043404"/>
              <a:gd name="connsiteY7" fmla="*/ 261257 h 3498979"/>
              <a:gd name="connsiteX8" fmla="*/ 559836 w 2043404"/>
              <a:gd name="connsiteY8" fmla="*/ 0 h 3498979"/>
              <a:gd name="connsiteX9" fmla="*/ 447869 w 2043404"/>
              <a:gd name="connsiteY9" fmla="*/ 1054359 h 3498979"/>
              <a:gd name="connsiteX10" fmla="*/ 1380930 w 2043404"/>
              <a:gd name="connsiteY10" fmla="*/ 1212979 h 3498979"/>
              <a:gd name="connsiteX11" fmla="*/ 1520889 w 2043404"/>
              <a:gd name="connsiteY11" fmla="*/ 727787 h 3498979"/>
              <a:gd name="connsiteX12" fmla="*/ 2043404 w 2043404"/>
              <a:gd name="connsiteY12" fmla="*/ 970383 h 3498979"/>
              <a:gd name="connsiteX13" fmla="*/ 1614196 w 2043404"/>
              <a:gd name="connsiteY13" fmla="*/ 2453951 h 3498979"/>
              <a:gd name="connsiteX14" fmla="*/ 1352938 w 2043404"/>
              <a:gd name="connsiteY14" fmla="*/ 2705877 h 3498979"/>
              <a:gd name="connsiteX15" fmla="*/ 877077 w 2043404"/>
              <a:gd name="connsiteY15" fmla="*/ 3107093 h 3498979"/>
              <a:gd name="connsiteX16" fmla="*/ 970383 w 2043404"/>
              <a:gd name="connsiteY16" fmla="*/ 3107093 h 3498979"/>
              <a:gd name="connsiteX17" fmla="*/ 1950098 w 2043404"/>
              <a:gd name="connsiteY17" fmla="*/ 3498979 h 349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3404" h="3498979">
                <a:moveTo>
                  <a:pt x="1950098" y="3498979"/>
                </a:moveTo>
                <a:lnTo>
                  <a:pt x="1968759" y="3023118"/>
                </a:lnTo>
                <a:lnTo>
                  <a:pt x="895738" y="3116424"/>
                </a:lnTo>
                <a:lnTo>
                  <a:pt x="746449" y="2407298"/>
                </a:lnTo>
                <a:lnTo>
                  <a:pt x="299664" y="2385164"/>
                </a:lnTo>
                <a:lnTo>
                  <a:pt x="102636" y="2164702"/>
                </a:lnTo>
                <a:lnTo>
                  <a:pt x="0" y="1959428"/>
                </a:lnTo>
                <a:lnTo>
                  <a:pt x="139959" y="261257"/>
                </a:lnTo>
                <a:lnTo>
                  <a:pt x="559836" y="0"/>
                </a:lnTo>
                <a:lnTo>
                  <a:pt x="447869" y="1054359"/>
                </a:lnTo>
                <a:lnTo>
                  <a:pt x="1380930" y="1212979"/>
                </a:lnTo>
                <a:lnTo>
                  <a:pt x="1520889" y="727787"/>
                </a:lnTo>
                <a:lnTo>
                  <a:pt x="2043404" y="970383"/>
                </a:lnTo>
                <a:lnTo>
                  <a:pt x="1614196" y="2453951"/>
                </a:lnTo>
                <a:lnTo>
                  <a:pt x="1352938" y="2705877"/>
                </a:lnTo>
                <a:lnTo>
                  <a:pt x="877077" y="3107093"/>
                </a:lnTo>
                <a:lnTo>
                  <a:pt x="970383" y="3107093"/>
                </a:lnTo>
                <a:lnTo>
                  <a:pt x="1950098" y="3498979"/>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a:off x="-223935" y="2071396"/>
            <a:ext cx="1810139" cy="1828800"/>
          </a:xfrm>
          <a:custGeom>
            <a:avLst/>
            <a:gdLst>
              <a:gd name="connsiteX0" fmla="*/ 0 w 1810139"/>
              <a:gd name="connsiteY0" fmla="*/ 1828800 h 1828800"/>
              <a:gd name="connsiteX1" fmla="*/ 0 w 1810139"/>
              <a:gd name="connsiteY1" fmla="*/ 1828800 h 1828800"/>
              <a:gd name="connsiteX2" fmla="*/ 447870 w 1810139"/>
              <a:gd name="connsiteY2" fmla="*/ 1147665 h 1828800"/>
              <a:gd name="connsiteX3" fmla="*/ 681135 w 1810139"/>
              <a:gd name="connsiteY3" fmla="*/ 0 h 1828800"/>
              <a:gd name="connsiteX4" fmla="*/ 793102 w 1810139"/>
              <a:gd name="connsiteY4" fmla="*/ 1203649 h 1828800"/>
              <a:gd name="connsiteX5" fmla="*/ 1474237 w 1810139"/>
              <a:gd name="connsiteY5" fmla="*/ 1007706 h 1828800"/>
              <a:gd name="connsiteX6" fmla="*/ 1651519 w 1810139"/>
              <a:gd name="connsiteY6" fmla="*/ 447869 h 1828800"/>
              <a:gd name="connsiteX7" fmla="*/ 1810139 w 1810139"/>
              <a:gd name="connsiteY7" fmla="*/ 111967 h 1828800"/>
              <a:gd name="connsiteX8" fmla="*/ 65315 w 1810139"/>
              <a:gd name="connsiteY8" fmla="*/ 597159 h 1828800"/>
              <a:gd name="connsiteX9" fmla="*/ 0 w 1810139"/>
              <a:gd name="connsiteY9" fmla="*/ 18288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0139" h="1828800">
                <a:moveTo>
                  <a:pt x="0" y="1828800"/>
                </a:moveTo>
                <a:lnTo>
                  <a:pt x="0" y="1828800"/>
                </a:lnTo>
                <a:lnTo>
                  <a:pt x="447870" y="1147665"/>
                </a:lnTo>
                <a:lnTo>
                  <a:pt x="681135" y="0"/>
                </a:lnTo>
                <a:lnTo>
                  <a:pt x="793102" y="1203649"/>
                </a:lnTo>
                <a:lnTo>
                  <a:pt x="1474237" y="1007706"/>
                </a:lnTo>
                <a:lnTo>
                  <a:pt x="1651519" y="447869"/>
                </a:lnTo>
                <a:lnTo>
                  <a:pt x="1810139" y="111967"/>
                </a:lnTo>
                <a:lnTo>
                  <a:pt x="65315" y="597159"/>
                </a:lnTo>
                <a:lnTo>
                  <a:pt x="0" y="1828800"/>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p:cNvSpPr/>
          <p:nvPr userDrawn="1"/>
        </p:nvSpPr>
        <p:spPr>
          <a:xfrm>
            <a:off x="2276666" y="554238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a:off x="2369977" y="605556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a:off x="2360643" y="410080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2976463" y="398417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3788228" y="468707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3704249" y="5603026"/>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userDrawn="1"/>
        </p:nvSpPr>
        <p:spPr>
          <a:xfrm>
            <a:off x="4170784" y="635725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a:off x="550505" y="4621760"/>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a:off x="681133" y="357828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userDrawn="1"/>
        </p:nvSpPr>
        <p:spPr>
          <a:xfrm>
            <a:off x="1198984" y="304644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userDrawn="1"/>
        </p:nvSpPr>
        <p:spPr>
          <a:xfrm>
            <a:off x="385661" y="2071396"/>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userDrawn="1"/>
        </p:nvSpPr>
        <p:spPr>
          <a:xfrm>
            <a:off x="2579913" y="579430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userDrawn="1"/>
        </p:nvSpPr>
        <p:spPr>
          <a:xfrm>
            <a:off x="163286" y="318639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‹N°›</a:t>
            </a:fld>
            <a:endParaRPr lang="en-US" dirty="0"/>
          </a:p>
        </p:txBody>
      </p:sp>
      <p:pic>
        <p:nvPicPr>
          <p:cNvPr id="50" name="Image 4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15642577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34" name="Groupe 33"/>
          <p:cNvGrpSpPr/>
          <p:nvPr userDrawn="1"/>
        </p:nvGrpSpPr>
        <p:grpSpPr>
          <a:xfrm rot="16200000">
            <a:off x="-724116" y="-343231"/>
            <a:ext cx="4260260" cy="4537290"/>
            <a:chOff x="6960637" y="-457200"/>
            <a:chExt cx="5309118" cy="5654351"/>
          </a:xfrm>
        </p:grpSpPr>
        <p:sp>
          <p:nvSpPr>
            <p:cNvPr id="35" name="Forme libre 34"/>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Forme libre 62"/>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Forme libre 63"/>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Forme libre 69"/>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Ellipse 72"/>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Ellipse 73"/>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Ellipse 74"/>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217C01CDF565}" type="slidenum">
              <a:rPr lang="en-US" smtClean="0"/>
              <a:pPr/>
              <a:t>‹N°›</a:t>
            </a:fld>
            <a:endParaRPr lang="en-US" dirty="0"/>
          </a:p>
        </p:txBody>
      </p:sp>
      <p:pic>
        <p:nvPicPr>
          <p:cNvPr id="76" name="Image 7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12798373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36" name="Groupe 35"/>
          <p:cNvGrpSpPr/>
          <p:nvPr userDrawn="1"/>
        </p:nvGrpSpPr>
        <p:grpSpPr>
          <a:xfrm rot="10800000">
            <a:off x="-962241" y="3262018"/>
            <a:ext cx="4260260" cy="4537290"/>
            <a:chOff x="6960637" y="-457200"/>
            <a:chExt cx="5309118" cy="5654351"/>
          </a:xfrm>
        </p:grpSpPr>
        <p:sp>
          <p:nvSpPr>
            <p:cNvPr id="37" name="Forme libre 36"/>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Forme libre 37"/>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728733 w 3806890"/>
                <a:gd name="connsiteY29" fmla="*/ 596858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42276 w 3806890"/>
                <a:gd name="connsiteY23" fmla="*/ 2529131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728733 w 3806890"/>
                <a:gd name="connsiteY29" fmla="*/ 596858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42276" y="2529131"/>
                  </a:lnTo>
                  <a:lnTo>
                    <a:pt x="2985796" y="2006082"/>
                  </a:lnTo>
                  <a:lnTo>
                    <a:pt x="3489649" y="1754155"/>
                  </a:lnTo>
                  <a:lnTo>
                    <a:pt x="3135086" y="1642188"/>
                  </a:lnTo>
                  <a:lnTo>
                    <a:pt x="3265714" y="1296955"/>
                  </a:lnTo>
                  <a:lnTo>
                    <a:pt x="1763486" y="1222310"/>
                  </a:lnTo>
                  <a:lnTo>
                    <a:pt x="2728733" y="596858"/>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Forme libre 64"/>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Forme libre 65"/>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Forme libre 71"/>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Ellipse 72"/>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Ellipse 73"/>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Ellipse 74"/>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5"/>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Ellipse 76"/>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5125305" y="1488985"/>
            <a:ext cx="6264350" cy="169685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118447" y="4351687"/>
            <a:ext cx="6265588" cy="17040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‹N°›</a:t>
            </a:fld>
            <a:endParaRPr lang="en-US" dirty="0"/>
          </a:p>
        </p:txBody>
      </p:sp>
      <p:pic>
        <p:nvPicPr>
          <p:cNvPr id="78" name="Image 7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cxnSp>
        <p:nvCxnSpPr>
          <p:cNvPr id="11" name="Connecteur droit 10"/>
          <p:cNvCxnSpPr>
            <a:endCxn id="38" idx="28"/>
          </p:cNvCxnSpPr>
          <p:nvPr userDrawn="1"/>
        </p:nvCxnSpPr>
        <p:spPr>
          <a:xfrm>
            <a:off x="983512" y="6427381"/>
            <a:ext cx="53350" cy="391094"/>
          </a:xfrm>
          <a:prstGeom prst="line">
            <a:avLst/>
          </a:prstGeom>
          <a:ln w="19050">
            <a:solidFill>
              <a:srgbClr val="E0982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2424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grpSp>
        <p:nvGrpSpPr>
          <p:cNvPr id="32" name="Groupe 31"/>
          <p:cNvGrpSpPr/>
          <p:nvPr userDrawn="1"/>
        </p:nvGrpSpPr>
        <p:grpSpPr>
          <a:xfrm rot="6016262">
            <a:off x="7465463" y="1581149"/>
            <a:ext cx="5488538" cy="5663876"/>
            <a:chOff x="6960637" y="-466725"/>
            <a:chExt cx="5488538" cy="5663876"/>
          </a:xfrm>
        </p:grpSpPr>
        <p:sp>
          <p:nvSpPr>
            <p:cNvPr id="33" name="Forme libre 32"/>
            <p:cNvSpPr/>
            <p:nvPr userDrawn="1"/>
          </p:nvSpPr>
          <p:spPr>
            <a:xfrm>
              <a:off x="9820274" y="751149"/>
              <a:ext cx="1600200" cy="1363401"/>
            </a:xfrm>
            <a:custGeom>
              <a:avLst/>
              <a:gdLst>
                <a:gd name="connsiteX0" fmla="*/ 1304925 w 1600200"/>
                <a:gd name="connsiteY0" fmla="*/ 0 h 1028700"/>
                <a:gd name="connsiteX1" fmla="*/ 1171575 w 1600200"/>
                <a:gd name="connsiteY1" fmla="*/ 476250 h 1028700"/>
                <a:gd name="connsiteX2" fmla="*/ 1600200 w 1600200"/>
                <a:gd name="connsiteY2" fmla="*/ 85725 h 1028700"/>
                <a:gd name="connsiteX3" fmla="*/ 1466850 w 1600200"/>
                <a:gd name="connsiteY3" fmla="*/ 1028700 h 1028700"/>
                <a:gd name="connsiteX4" fmla="*/ 1181100 w 1600200"/>
                <a:gd name="connsiteY4" fmla="*/ 485775 h 1028700"/>
                <a:gd name="connsiteX5" fmla="*/ 0 w 1600200"/>
                <a:gd name="connsiteY5" fmla="*/ 180975 h 1028700"/>
                <a:gd name="connsiteX0" fmla="*/ 1495958 w 1600200"/>
                <a:gd name="connsiteY0" fmla="*/ 0 h 1363401"/>
                <a:gd name="connsiteX1" fmla="*/ 1171575 w 1600200"/>
                <a:gd name="connsiteY1" fmla="*/ 810951 h 1363401"/>
                <a:gd name="connsiteX2" fmla="*/ 1600200 w 1600200"/>
                <a:gd name="connsiteY2" fmla="*/ 420426 h 1363401"/>
                <a:gd name="connsiteX3" fmla="*/ 1466850 w 1600200"/>
                <a:gd name="connsiteY3" fmla="*/ 1363401 h 1363401"/>
                <a:gd name="connsiteX4" fmla="*/ 1181100 w 1600200"/>
                <a:gd name="connsiteY4" fmla="*/ 820476 h 1363401"/>
                <a:gd name="connsiteX5" fmla="*/ 0 w 1600200"/>
                <a:gd name="connsiteY5" fmla="*/ 515676 h 136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1363401">
                  <a:moveTo>
                    <a:pt x="1495958" y="0"/>
                  </a:moveTo>
                  <a:lnTo>
                    <a:pt x="1171575" y="810951"/>
                  </a:lnTo>
                  <a:lnTo>
                    <a:pt x="1600200" y="420426"/>
                  </a:lnTo>
                  <a:lnTo>
                    <a:pt x="1466850" y="1363401"/>
                  </a:lnTo>
                  <a:lnTo>
                    <a:pt x="1181100" y="820476"/>
                  </a:lnTo>
                  <a:lnTo>
                    <a:pt x="0" y="515676"/>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userDrawn="1"/>
          </p:nvSpPr>
          <p:spPr>
            <a:xfrm>
              <a:off x="8014995" y="-457200"/>
              <a:ext cx="2965774"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265714 w 3806890"/>
                <a:gd name="connsiteY32" fmla="*/ 233265 h 3293706"/>
                <a:gd name="connsiteX33" fmla="*/ 3107094 w 3806890"/>
                <a:gd name="connsiteY33" fmla="*/ 597159 h 3293706"/>
                <a:gd name="connsiteX34" fmla="*/ 2043404 w 3806890"/>
                <a:gd name="connsiteY34" fmla="*/ 699796 h 3293706"/>
                <a:gd name="connsiteX35" fmla="*/ 1922106 w 3806890"/>
                <a:gd name="connsiteY35" fmla="*/ 0 h 3293706"/>
                <a:gd name="connsiteX36" fmla="*/ 205273 w 3806890"/>
                <a:gd name="connsiteY36" fmla="*/ 279918 h 3293706"/>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107094 w 3806890"/>
                <a:gd name="connsiteY32" fmla="*/ 597159 h 3293706"/>
                <a:gd name="connsiteX33" fmla="*/ 2043404 w 3806890"/>
                <a:gd name="connsiteY33" fmla="*/ 699796 h 3293706"/>
                <a:gd name="connsiteX34" fmla="*/ 1922106 w 3806890"/>
                <a:gd name="connsiteY34" fmla="*/ 0 h 3293706"/>
                <a:gd name="connsiteX35" fmla="*/ 205273 w 3806890"/>
                <a:gd name="connsiteY35" fmla="*/ 279918 h 3293706"/>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2268894 w 3806890"/>
                <a:gd name="connsiteY32" fmla="*/ 1244859 h 3293706"/>
                <a:gd name="connsiteX33" fmla="*/ 2043404 w 3806890"/>
                <a:gd name="connsiteY33" fmla="*/ 699796 h 3293706"/>
                <a:gd name="connsiteX34" fmla="*/ 1922106 w 3806890"/>
                <a:gd name="connsiteY34" fmla="*/ 0 h 3293706"/>
                <a:gd name="connsiteX35" fmla="*/ 205273 w 3806890"/>
                <a:gd name="connsiteY35" fmla="*/ 279918 h 3293706"/>
                <a:gd name="connsiteX0" fmla="*/ 205273 w 3489649"/>
                <a:gd name="connsiteY0" fmla="*/ 279918 h 3293706"/>
                <a:gd name="connsiteX1" fmla="*/ 0 w 3489649"/>
                <a:gd name="connsiteY1" fmla="*/ 886408 h 3293706"/>
                <a:gd name="connsiteX2" fmla="*/ 1138335 w 3489649"/>
                <a:gd name="connsiteY2" fmla="*/ 989045 h 3293706"/>
                <a:gd name="connsiteX3" fmla="*/ 466531 w 3489649"/>
                <a:gd name="connsiteY3" fmla="*/ 363894 h 3293706"/>
                <a:gd name="connsiteX4" fmla="*/ 1147665 w 3489649"/>
                <a:gd name="connsiteY4" fmla="*/ 317241 h 3293706"/>
                <a:gd name="connsiteX5" fmla="*/ 1119673 w 3489649"/>
                <a:gd name="connsiteY5" fmla="*/ 998376 h 3293706"/>
                <a:gd name="connsiteX6" fmla="*/ 1502228 w 3489649"/>
                <a:gd name="connsiteY6" fmla="*/ 307910 h 3293706"/>
                <a:gd name="connsiteX7" fmla="*/ 2062065 w 3489649"/>
                <a:gd name="connsiteY7" fmla="*/ 690465 h 3293706"/>
                <a:gd name="connsiteX8" fmla="*/ 1735494 w 3489649"/>
                <a:gd name="connsiteY8" fmla="*/ 1212980 h 3293706"/>
                <a:gd name="connsiteX9" fmla="*/ 1129004 w 3489649"/>
                <a:gd name="connsiteY9" fmla="*/ 989045 h 3293706"/>
                <a:gd name="connsiteX10" fmla="*/ 1726163 w 3489649"/>
                <a:gd name="connsiteY10" fmla="*/ 1716833 h 3293706"/>
                <a:gd name="connsiteX11" fmla="*/ 1819469 w 3489649"/>
                <a:gd name="connsiteY11" fmla="*/ 1772816 h 3293706"/>
                <a:gd name="connsiteX12" fmla="*/ 1828800 w 3489649"/>
                <a:gd name="connsiteY12" fmla="*/ 1772816 h 3293706"/>
                <a:gd name="connsiteX13" fmla="*/ 1045028 w 3489649"/>
                <a:gd name="connsiteY13" fmla="*/ 1847461 h 3293706"/>
                <a:gd name="connsiteX14" fmla="*/ 1110343 w 3489649"/>
                <a:gd name="connsiteY14" fmla="*/ 998376 h 3293706"/>
                <a:gd name="connsiteX15" fmla="*/ 391886 w 3489649"/>
                <a:gd name="connsiteY15" fmla="*/ 1670180 h 3293706"/>
                <a:gd name="connsiteX16" fmla="*/ 326571 w 3489649"/>
                <a:gd name="connsiteY16" fmla="*/ 2584580 h 3293706"/>
                <a:gd name="connsiteX17" fmla="*/ 1045028 w 3489649"/>
                <a:gd name="connsiteY17" fmla="*/ 1838131 h 3293706"/>
                <a:gd name="connsiteX18" fmla="*/ 1306286 w 3489649"/>
                <a:gd name="connsiteY18" fmla="*/ 2155371 h 3293706"/>
                <a:gd name="connsiteX19" fmla="*/ 1315616 w 3489649"/>
                <a:gd name="connsiteY19" fmla="*/ 2817845 h 3293706"/>
                <a:gd name="connsiteX20" fmla="*/ 1129004 w 3489649"/>
                <a:gd name="connsiteY20" fmla="*/ 3293706 h 3293706"/>
                <a:gd name="connsiteX21" fmla="*/ 1987420 w 3489649"/>
                <a:gd name="connsiteY21" fmla="*/ 2715208 h 3293706"/>
                <a:gd name="connsiteX22" fmla="*/ 1819469 w 3489649"/>
                <a:gd name="connsiteY22" fmla="*/ 1735494 h 3293706"/>
                <a:gd name="connsiteX23" fmla="*/ 2677886 w 3489649"/>
                <a:gd name="connsiteY23" fmla="*/ 1828800 h 3293706"/>
                <a:gd name="connsiteX24" fmla="*/ 2985796 w 3489649"/>
                <a:gd name="connsiteY24" fmla="*/ 2006082 h 3293706"/>
                <a:gd name="connsiteX25" fmla="*/ 3489649 w 3489649"/>
                <a:gd name="connsiteY25" fmla="*/ 1754155 h 3293706"/>
                <a:gd name="connsiteX26" fmla="*/ 3135086 w 3489649"/>
                <a:gd name="connsiteY26" fmla="*/ 1642188 h 3293706"/>
                <a:gd name="connsiteX27" fmla="*/ 3265714 w 3489649"/>
                <a:gd name="connsiteY27" fmla="*/ 1296955 h 3293706"/>
                <a:gd name="connsiteX28" fmla="*/ 1763486 w 3489649"/>
                <a:gd name="connsiteY28" fmla="*/ 1222310 h 3293706"/>
                <a:gd name="connsiteX29" fmla="*/ 2621902 w 3489649"/>
                <a:gd name="connsiteY29" fmla="*/ 1819469 h 3293706"/>
                <a:gd name="connsiteX30" fmla="*/ 3247053 w 3489649"/>
                <a:gd name="connsiteY30" fmla="*/ 1306286 h 3293706"/>
                <a:gd name="connsiteX31" fmla="*/ 2268894 w 3489649"/>
                <a:gd name="connsiteY31" fmla="*/ 1244859 h 3293706"/>
                <a:gd name="connsiteX32" fmla="*/ 2043404 w 3489649"/>
                <a:gd name="connsiteY32" fmla="*/ 699796 h 3293706"/>
                <a:gd name="connsiteX33" fmla="*/ 1922106 w 3489649"/>
                <a:gd name="connsiteY33" fmla="*/ 0 h 3293706"/>
                <a:gd name="connsiteX34" fmla="*/ 205273 w 3489649"/>
                <a:gd name="connsiteY34" fmla="*/ 279918 h 3293706"/>
                <a:gd name="connsiteX0" fmla="*/ 205273 w 3489649"/>
                <a:gd name="connsiteY0" fmla="*/ 279918 h 3293706"/>
                <a:gd name="connsiteX1" fmla="*/ 0 w 3489649"/>
                <a:gd name="connsiteY1" fmla="*/ 886408 h 3293706"/>
                <a:gd name="connsiteX2" fmla="*/ 1138335 w 3489649"/>
                <a:gd name="connsiteY2" fmla="*/ 989045 h 3293706"/>
                <a:gd name="connsiteX3" fmla="*/ 466531 w 3489649"/>
                <a:gd name="connsiteY3" fmla="*/ 363894 h 3293706"/>
                <a:gd name="connsiteX4" fmla="*/ 1147665 w 3489649"/>
                <a:gd name="connsiteY4" fmla="*/ 317241 h 3293706"/>
                <a:gd name="connsiteX5" fmla="*/ 1119673 w 3489649"/>
                <a:gd name="connsiteY5" fmla="*/ 998376 h 3293706"/>
                <a:gd name="connsiteX6" fmla="*/ 1502228 w 3489649"/>
                <a:gd name="connsiteY6" fmla="*/ 307910 h 3293706"/>
                <a:gd name="connsiteX7" fmla="*/ 2062065 w 3489649"/>
                <a:gd name="connsiteY7" fmla="*/ 690465 h 3293706"/>
                <a:gd name="connsiteX8" fmla="*/ 1735494 w 3489649"/>
                <a:gd name="connsiteY8" fmla="*/ 1212980 h 3293706"/>
                <a:gd name="connsiteX9" fmla="*/ 1129004 w 3489649"/>
                <a:gd name="connsiteY9" fmla="*/ 989045 h 3293706"/>
                <a:gd name="connsiteX10" fmla="*/ 1726163 w 3489649"/>
                <a:gd name="connsiteY10" fmla="*/ 1716833 h 3293706"/>
                <a:gd name="connsiteX11" fmla="*/ 1819469 w 3489649"/>
                <a:gd name="connsiteY11" fmla="*/ 1772816 h 3293706"/>
                <a:gd name="connsiteX12" fmla="*/ 1828800 w 3489649"/>
                <a:gd name="connsiteY12" fmla="*/ 1772816 h 3293706"/>
                <a:gd name="connsiteX13" fmla="*/ 1045028 w 3489649"/>
                <a:gd name="connsiteY13" fmla="*/ 1847461 h 3293706"/>
                <a:gd name="connsiteX14" fmla="*/ 1110343 w 3489649"/>
                <a:gd name="connsiteY14" fmla="*/ 998376 h 3293706"/>
                <a:gd name="connsiteX15" fmla="*/ 391886 w 3489649"/>
                <a:gd name="connsiteY15" fmla="*/ 1670180 h 3293706"/>
                <a:gd name="connsiteX16" fmla="*/ 326571 w 3489649"/>
                <a:gd name="connsiteY16" fmla="*/ 2584580 h 3293706"/>
                <a:gd name="connsiteX17" fmla="*/ 1045028 w 3489649"/>
                <a:gd name="connsiteY17" fmla="*/ 1838131 h 3293706"/>
                <a:gd name="connsiteX18" fmla="*/ 1306286 w 3489649"/>
                <a:gd name="connsiteY18" fmla="*/ 2155371 h 3293706"/>
                <a:gd name="connsiteX19" fmla="*/ 1315616 w 3489649"/>
                <a:gd name="connsiteY19" fmla="*/ 2817845 h 3293706"/>
                <a:gd name="connsiteX20" fmla="*/ 1129004 w 3489649"/>
                <a:gd name="connsiteY20" fmla="*/ 3293706 h 3293706"/>
                <a:gd name="connsiteX21" fmla="*/ 1987420 w 3489649"/>
                <a:gd name="connsiteY21" fmla="*/ 2715208 h 3293706"/>
                <a:gd name="connsiteX22" fmla="*/ 1819469 w 3489649"/>
                <a:gd name="connsiteY22" fmla="*/ 1735494 h 3293706"/>
                <a:gd name="connsiteX23" fmla="*/ 2677886 w 3489649"/>
                <a:gd name="connsiteY23" fmla="*/ 1828800 h 3293706"/>
                <a:gd name="connsiteX24" fmla="*/ 2985796 w 3489649"/>
                <a:gd name="connsiteY24" fmla="*/ 2006082 h 3293706"/>
                <a:gd name="connsiteX25" fmla="*/ 3489649 w 3489649"/>
                <a:gd name="connsiteY25" fmla="*/ 1754155 h 3293706"/>
                <a:gd name="connsiteX26" fmla="*/ 3135086 w 3489649"/>
                <a:gd name="connsiteY26" fmla="*/ 1642188 h 3293706"/>
                <a:gd name="connsiteX27" fmla="*/ 3265714 w 3489649"/>
                <a:gd name="connsiteY27" fmla="*/ 1296955 h 3293706"/>
                <a:gd name="connsiteX28" fmla="*/ 1763486 w 3489649"/>
                <a:gd name="connsiteY28" fmla="*/ 1222310 h 3293706"/>
                <a:gd name="connsiteX29" fmla="*/ 2621902 w 3489649"/>
                <a:gd name="connsiteY29" fmla="*/ 1819469 h 3293706"/>
                <a:gd name="connsiteX30" fmla="*/ 2637453 w 3489649"/>
                <a:gd name="connsiteY30" fmla="*/ 972911 h 3293706"/>
                <a:gd name="connsiteX31" fmla="*/ 2268894 w 3489649"/>
                <a:gd name="connsiteY31" fmla="*/ 1244859 h 3293706"/>
                <a:gd name="connsiteX32" fmla="*/ 2043404 w 3489649"/>
                <a:gd name="connsiteY32" fmla="*/ 699796 h 3293706"/>
                <a:gd name="connsiteX33" fmla="*/ 1922106 w 3489649"/>
                <a:gd name="connsiteY33" fmla="*/ 0 h 3293706"/>
                <a:gd name="connsiteX34" fmla="*/ 205273 w 3489649"/>
                <a:gd name="connsiteY34" fmla="*/ 279918 h 3293706"/>
                <a:gd name="connsiteX0" fmla="*/ 205273 w 3489649"/>
                <a:gd name="connsiteY0" fmla="*/ 279918 h 3293706"/>
                <a:gd name="connsiteX1" fmla="*/ 0 w 3489649"/>
                <a:gd name="connsiteY1" fmla="*/ 886408 h 3293706"/>
                <a:gd name="connsiteX2" fmla="*/ 1138335 w 3489649"/>
                <a:gd name="connsiteY2" fmla="*/ 989045 h 3293706"/>
                <a:gd name="connsiteX3" fmla="*/ 466531 w 3489649"/>
                <a:gd name="connsiteY3" fmla="*/ 363894 h 3293706"/>
                <a:gd name="connsiteX4" fmla="*/ 1147665 w 3489649"/>
                <a:gd name="connsiteY4" fmla="*/ 317241 h 3293706"/>
                <a:gd name="connsiteX5" fmla="*/ 1119673 w 3489649"/>
                <a:gd name="connsiteY5" fmla="*/ 998376 h 3293706"/>
                <a:gd name="connsiteX6" fmla="*/ 1502228 w 3489649"/>
                <a:gd name="connsiteY6" fmla="*/ 307910 h 3293706"/>
                <a:gd name="connsiteX7" fmla="*/ 2062065 w 3489649"/>
                <a:gd name="connsiteY7" fmla="*/ 690465 h 3293706"/>
                <a:gd name="connsiteX8" fmla="*/ 1735494 w 3489649"/>
                <a:gd name="connsiteY8" fmla="*/ 1212980 h 3293706"/>
                <a:gd name="connsiteX9" fmla="*/ 1129004 w 3489649"/>
                <a:gd name="connsiteY9" fmla="*/ 989045 h 3293706"/>
                <a:gd name="connsiteX10" fmla="*/ 1726163 w 3489649"/>
                <a:gd name="connsiteY10" fmla="*/ 1716833 h 3293706"/>
                <a:gd name="connsiteX11" fmla="*/ 1819469 w 3489649"/>
                <a:gd name="connsiteY11" fmla="*/ 1772816 h 3293706"/>
                <a:gd name="connsiteX12" fmla="*/ 1828800 w 3489649"/>
                <a:gd name="connsiteY12" fmla="*/ 1772816 h 3293706"/>
                <a:gd name="connsiteX13" fmla="*/ 1045028 w 3489649"/>
                <a:gd name="connsiteY13" fmla="*/ 1847461 h 3293706"/>
                <a:gd name="connsiteX14" fmla="*/ 1110343 w 3489649"/>
                <a:gd name="connsiteY14" fmla="*/ 998376 h 3293706"/>
                <a:gd name="connsiteX15" fmla="*/ 391886 w 3489649"/>
                <a:gd name="connsiteY15" fmla="*/ 1670180 h 3293706"/>
                <a:gd name="connsiteX16" fmla="*/ 326571 w 3489649"/>
                <a:gd name="connsiteY16" fmla="*/ 2584580 h 3293706"/>
                <a:gd name="connsiteX17" fmla="*/ 1045028 w 3489649"/>
                <a:gd name="connsiteY17" fmla="*/ 1838131 h 3293706"/>
                <a:gd name="connsiteX18" fmla="*/ 1306286 w 3489649"/>
                <a:gd name="connsiteY18" fmla="*/ 2155371 h 3293706"/>
                <a:gd name="connsiteX19" fmla="*/ 1315616 w 3489649"/>
                <a:gd name="connsiteY19" fmla="*/ 2817845 h 3293706"/>
                <a:gd name="connsiteX20" fmla="*/ 1129004 w 3489649"/>
                <a:gd name="connsiteY20" fmla="*/ 3293706 h 3293706"/>
                <a:gd name="connsiteX21" fmla="*/ 1987420 w 3489649"/>
                <a:gd name="connsiteY21" fmla="*/ 2715208 h 3293706"/>
                <a:gd name="connsiteX22" fmla="*/ 1819469 w 3489649"/>
                <a:gd name="connsiteY22" fmla="*/ 1735494 h 3293706"/>
                <a:gd name="connsiteX23" fmla="*/ 2677886 w 3489649"/>
                <a:gd name="connsiteY23" fmla="*/ 1828800 h 3293706"/>
                <a:gd name="connsiteX24" fmla="*/ 2985796 w 3489649"/>
                <a:gd name="connsiteY24" fmla="*/ 2006082 h 3293706"/>
                <a:gd name="connsiteX25" fmla="*/ 3489649 w 3489649"/>
                <a:gd name="connsiteY25" fmla="*/ 1754155 h 3293706"/>
                <a:gd name="connsiteX26" fmla="*/ 3135086 w 3489649"/>
                <a:gd name="connsiteY26" fmla="*/ 1642188 h 3293706"/>
                <a:gd name="connsiteX27" fmla="*/ 2570389 w 3489649"/>
                <a:gd name="connsiteY27" fmla="*/ 1296955 h 3293706"/>
                <a:gd name="connsiteX28" fmla="*/ 1763486 w 3489649"/>
                <a:gd name="connsiteY28" fmla="*/ 1222310 h 3293706"/>
                <a:gd name="connsiteX29" fmla="*/ 2621902 w 3489649"/>
                <a:gd name="connsiteY29" fmla="*/ 1819469 h 3293706"/>
                <a:gd name="connsiteX30" fmla="*/ 2637453 w 3489649"/>
                <a:gd name="connsiteY30" fmla="*/ 972911 h 3293706"/>
                <a:gd name="connsiteX31" fmla="*/ 2268894 w 3489649"/>
                <a:gd name="connsiteY31" fmla="*/ 1244859 h 3293706"/>
                <a:gd name="connsiteX32" fmla="*/ 2043404 w 3489649"/>
                <a:gd name="connsiteY32" fmla="*/ 699796 h 3293706"/>
                <a:gd name="connsiteX33" fmla="*/ 1922106 w 3489649"/>
                <a:gd name="connsiteY33" fmla="*/ 0 h 3293706"/>
                <a:gd name="connsiteX34" fmla="*/ 205273 w 3489649"/>
                <a:gd name="connsiteY34" fmla="*/ 279918 h 3293706"/>
                <a:gd name="connsiteX0" fmla="*/ 205273 w 3489649"/>
                <a:gd name="connsiteY0" fmla="*/ 279918 h 3293706"/>
                <a:gd name="connsiteX1" fmla="*/ 0 w 3489649"/>
                <a:gd name="connsiteY1" fmla="*/ 886408 h 3293706"/>
                <a:gd name="connsiteX2" fmla="*/ 1138335 w 3489649"/>
                <a:gd name="connsiteY2" fmla="*/ 989045 h 3293706"/>
                <a:gd name="connsiteX3" fmla="*/ 466531 w 3489649"/>
                <a:gd name="connsiteY3" fmla="*/ 363894 h 3293706"/>
                <a:gd name="connsiteX4" fmla="*/ 1147665 w 3489649"/>
                <a:gd name="connsiteY4" fmla="*/ 317241 h 3293706"/>
                <a:gd name="connsiteX5" fmla="*/ 1119673 w 3489649"/>
                <a:gd name="connsiteY5" fmla="*/ 998376 h 3293706"/>
                <a:gd name="connsiteX6" fmla="*/ 1502228 w 3489649"/>
                <a:gd name="connsiteY6" fmla="*/ 307910 h 3293706"/>
                <a:gd name="connsiteX7" fmla="*/ 2062065 w 3489649"/>
                <a:gd name="connsiteY7" fmla="*/ 690465 h 3293706"/>
                <a:gd name="connsiteX8" fmla="*/ 1735494 w 3489649"/>
                <a:gd name="connsiteY8" fmla="*/ 1212980 h 3293706"/>
                <a:gd name="connsiteX9" fmla="*/ 1129004 w 3489649"/>
                <a:gd name="connsiteY9" fmla="*/ 989045 h 3293706"/>
                <a:gd name="connsiteX10" fmla="*/ 1726163 w 3489649"/>
                <a:gd name="connsiteY10" fmla="*/ 1716833 h 3293706"/>
                <a:gd name="connsiteX11" fmla="*/ 1819469 w 3489649"/>
                <a:gd name="connsiteY11" fmla="*/ 1772816 h 3293706"/>
                <a:gd name="connsiteX12" fmla="*/ 1828800 w 3489649"/>
                <a:gd name="connsiteY12" fmla="*/ 1772816 h 3293706"/>
                <a:gd name="connsiteX13" fmla="*/ 1045028 w 3489649"/>
                <a:gd name="connsiteY13" fmla="*/ 1847461 h 3293706"/>
                <a:gd name="connsiteX14" fmla="*/ 1110343 w 3489649"/>
                <a:gd name="connsiteY14" fmla="*/ 998376 h 3293706"/>
                <a:gd name="connsiteX15" fmla="*/ 391886 w 3489649"/>
                <a:gd name="connsiteY15" fmla="*/ 1670180 h 3293706"/>
                <a:gd name="connsiteX16" fmla="*/ 326571 w 3489649"/>
                <a:gd name="connsiteY16" fmla="*/ 2584580 h 3293706"/>
                <a:gd name="connsiteX17" fmla="*/ 1045028 w 3489649"/>
                <a:gd name="connsiteY17" fmla="*/ 1838131 h 3293706"/>
                <a:gd name="connsiteX18" fmla="*/ 1306286 w 3489649"/>
                <a:gd name="connsiteY18" fmla="*/ 2155371 h 3293706"/>
                <a:gd name="connsiteX19" fmla="*/ 1315616 w 3489649"/>
                <a:gd name="connsiteY19" fmla="*/ 2817845 h 3293706"/>
                <a:gd name="connsiteX20" fmla="*/ 1129004 w 3489649"/>
                <a:gd name="connsiteY20" fmla="*/ 3293706 h 3293706"/>
                <a:gd name="connsiteX21" fmla="*/ 1987420 w 3489649"/>
                <a:gd name="connsiteY21" fmla="*/ 2715208 h 3293706"/>
                <a:gd name="connsiteX22" fmla="*/ 1819469 w 3489649"/>
                <a:gd name="connsiteY22" fmla="*/ 1735494 h 3293706"/>
                <a:gd name="connsiteX23" fmla="*/ 2677886 w 3489649"/>
                <a:gd name="connsiteY23" fmla="*/ 1828800 h 3293706"/>
                <a:gd name="connsiteX24" fmla="*/ 2985796 w 3489649"/>
                <a:gd name="connsiteY24" fmla="*/ 2006082 h 3293706"/>
                <a:gd name="connsiteX25" fmla="*/ 3489649 w 3489649"/>
                <a:gd name="connsiteY25" fmla="*/ 1754155 h 3293706"/>
                <a:gd name="connsiteX26" fmla="*/ 3087461 w 3489649"/>
                <a:gd name="connsiteY26" fmla="*/ 1499313 h 3293706"/>
                <a:gd name="connsiteX27" fmla="*/ 2570389 w 3489649"/>
                <a:gd name="connsiteY27" fmla="*/ 1296955 h 3293706"/>
                <a:gd name="connsiteX28" fmla="*/ 1763486 w 3489649"/>
                <a:gd name="connsiteY28" fmla="*/ 1222310 h 3293706"/>
                <a:gd name="connsiteX29" fmla="*/ 2621902 w 3489649"/>
                <a:gd name="connsiteY29" fmla="*/ 1819469 h 3293706"/>
                <a:gd name="connsiteX30" fmla="*/ 2637453 w 3489649"/>
                <a:gd name="connsiteY30" fmla="*/ 972911 h 3293706"/>
                <a:gd name="connsiteX31" fmla="*/ 2268894 w 3489649"/>
                <a:gd name="connsiteY31" fmla="*/ 1244859 h 3293706"/>
                <a:gd name="connsiteX32" fmla="*/ 2043404 w 3489649"/>
                <a:gd name="connsiteY32" fmla="*/ 699796 h 3293706"/>
                <a:gd name="connsiteX33" fmla="*/ 1922106 w 3489649"/>
                <a:gd name="connsiteY33" fmla="*/ 0 h 3293706"/>
                <a:gd name="connsiteX34" fmla="*/ 205273 w 3489649"/>
                <a:gd name="connsiteY34" fmla="*/ 279918 h 3293706"/>
                <a:gd name="connsiteX0" fmla="*/ 205273 w 3489649"/>
                <a:gd name="connsiteY0" fmla="*/ 279918 h 3293706"/>
                <a:gd name="connsiteX1" fmla="*/ 0 w 3489649"/>
                <a:gd name="connsiteY1" fmla="*/ 886408 h 3293706"/>
                <a:gd name="connsiteX2" fmla="*/ 1138335 w 3489649"/>
                <a:gd name="connsiteY2" fmla="*/ 989045 h 3293706"/>
                <a:gd name="connsiteX3" fmla="*/ 466531 w 3489649"/>
                <a:gd name="connsiteY3" fmla="*/ 363894 h 3293706"/>
                <a:gd name="connsiteX4" fmla="*/ 1147665 w 3489649"/>
                <a:gd name="connsiteY4" fmla="*/ 317241 h 3293706"/>
                <a:gd name="connsiteX5" fmla="*/ 1119673 w 3489649"/>
                <a:gd name="connsiteY5" fmla="*/ 998376 h 3293706"/>
                <a:gd name="connsiteX6" fmla="*/ 1502228 w 3489649"/>
                <a:gd name="connsiteY6" fmla="*/ 307910 h 3293706"/>
                <a:gd name="connsiteX7" fmla="*/ 2062065 w 3489649"/>
                <a:gd name="connsiteY7" fmla="*/ 690465 h 3293706"/>
                <a:gd name="connsiteX8" fmla="*/ 1735494 w 3489649"/>
                <a:gd name="connsiteY8" fmla="*/ 1212980 h 3293706"/>
                <a:gd name="connsiteX9" fmla="*/ 1129004 w 3489649"/>
                <a:gd name="connsiteY9" fmla="*/ 989045 h 3293706"/>
                <a:gd name="connsiteX10" fmla="*/ 1726163 w 3489649"/>
                <a:gd name="connsiteY10" fmla="*/ 1716833 h 3293706"/>
                <a:gd name="connsiteX11" fmla="*/ 1819469 w 3489649"/>
                <a:gd name="connsiteY11" fmla="*/ 1772816 h 3293706"/>
                <a:gd name="connsiteX12" fmla="*/ 1828800 w 3489649"/>
                <a:gd name="connsiteY12" fmla="*/ 1772816 h 3293706"/>
                <a:gd name="connsiteX13" fmla="*/ 1045028 w 3489649"/>
                <a:gd name="connsiteY13" fmla="*/ 1847461 h 3293706"/>
                <a:gd name="connsiteX14" fmla="*/ 1110343 w 3489649"/>
                <a:gd name="connsiteY14" fmla="*/ 998376 h 3293706"/>
                <a:gd name="connsiteX15" fmla="*/ 391886 w 3489649"/>
                <a:gd name="connsiteY15" fmla="*/ 1670180 h 3293706"/>
                <a:gd name="connsiteX16" fmla="*/ 326571 w 3489649"/>
                <a:gd name="connsiteY16" fmla="*/ 2584580 h 3293706"/>
                <a:gd name="connsiteX17" fmla="*/ 1045028 w 3489649"/>
                <a:gd name="connsiteY17" fmla="*/ 1838131 h 3293706"/>
                <a:gd name="connsiteX18" fmla="*/ 1306286 w 3489649"/>
                <a:gd name="connsiteY18" fmla="*/ 2155371 h 3293706"/>
                <a:gd name="connsiteX19" fmla="*/ 1315616 w 3489649"/>
                <a:gd name="connsiteY19" fmla="*/ 2817845 h 3293706"/>
                <a:gd name="connsiteX20" fmla="*/ 1129004 w 3489649"/>
                <a:gd name="connsiteY20" fmla="*/ 3293706 h 3293706"/>
                <a:gd name="connsiteX21" fmla="*/ 1987420 w 3489649"/>
                <a:gd name="connsiteY21" fmla="*/ 2715208 h 3293706"/>
                <a:gd name="connsiteX22" fmla="*/ 1819469 w 3489649"/>
                <a:gd name="connsiteY22" fmla="*/ 1735494 h 3293706"/>
                <a:gd name="connsiteX23" fmla="*/ 2677886 w 3489649"/>
                <a:gd name="connsiteY23" fmla="*/ 1828800 h 3293706"/>
                <a:gd name="connsiteX24" fmla="*/ 2985796 w 3489649"/>
                <a:gd name="connsiteY24" fmla="*/ 2006082 h 3293706"/>
                <a:gd name="connsiteX25" fmla="*/ 3489649 w 3489649"/>
                <a:gd name="connsiteY25" fmla="*/ 1754155 h 3293706"/>
                <a:gd name="connsiteX26" fmla="*/ 3087461 w 3489649"/>
                <a:gd name="connsiteY26" fmla="*/ 1499313 h 3293706"/>
                <a:gd name="connsiteX27" fmla="*/ 2570389 w 3489649"/>
                <a:gd name="connsiteY27" fmla="*/ 1296955 h 3293706"/>
                <a:gd name="connsiteX28" fmla="*/ 1763486 w 3489649"/>
                <a:gd name="connsiteY28" fmla="*/ 1222310 h 3293706"/>
                <a:gd name="connsiteX29" fmla="*/ 2488552 w 3489649"/>
                <a:gd name="connsiteY29" fmla="*/ 1609919 h 3293706"/>
                <a:gd name="connsiteX30" fmla="*/ 2637453 w 3489649"/>
                <a:gd name="connsiteY30" fmla="*/ 972911 h 3293706"/>
                <a:gd name="connsiteX31" fmla="*/ 2268894 w 3489649"/>
                <a:gd name="connsiteY31" fmla="*/ 1244859 h 3293706"/>
                <a:gd name="connsiteX32" fmla="*/ 2043404 w 3489649"/>
                <a:gd name="connsiteY32" fmla="*/ 699796 h 3293706"/>
                <a:gd name="connsiteX33" fmla="*/ 1922106 w 3489649"/>
                <a:gd name="connsiteY33" fmla="*/ 0 h 3293706"/>
                <a:gd name="connsiteX34" fmla="*/ 205273 w 3489649"/>
                <a:gd name="connsiteY34" fmla="*/ 279918 h 3293706"/>
                <a:gd name="connsiteX0" fmla="*/ 2488552 w 3489649"/>
                <a:gd name="connsiteY0" fmla="*/ 1609919 h 3293706"/>
                <a:gd name="connsiteX1" fmla="*/ 2637453 w 3489649"/>
                <a:gd name="connsiteY1" fmla="*/ 972911 h 3293706"/>
                <a:gd name="connsiteX2" fmla="*/ 2268894 w 3489649"/>
                <a:gd name="connsiteY2" fmla="*/ 1244859 h 3293706"/>
                <a:gd name="connsiteX3" fmla="*/ 2043404 w 3489649"/>
                <a:gd name="connsiteY3" fmla="*/ 699796 h 3293706"/>
                <a:gd name="connsiteX4" fmla="*/ 1922106 w 3489649"/>
                <a:gd name="connsiteY4" fmla="*/ 0 h 3293706"/>
                <a:gd name="connsiteX5" fmla="*/ 205273 w 3489649"/>
                <a:gd name="connsiteY5" fmla="*/ 279918 h 3293706"/>
                <a:gd name="connsiteX6" fmla="*/ 0 w 3489649"/>
                <a:gd name="connsiteY6" fmla="*/ 886408 h 3293706"/>
                <a:gd name="connsiteX7" fmla="*/ 1138335 w 3489649"/>
                <a:gd name="connsiteY7" fmla="*/ 989045 h 3293706"/>
                <a:gd name="connsiteX8" fmla="*/ 466531 w 3489649"/>
                <a:gd name="connsiteY8" fmla="*/ 363894 h 3293706"/>
                <a:gd name="connsiteX9" fmla="*/ 1147665 w 3489649"/>
                <a:gd name="connsiteY9" fmla="*/ 317241 h 3293706"/>
                <a:gd name="connsiteX10" fmla="*/ 1119673 w 3489649"/>
                <a:gd name="connsiteY10" fmla="*/ 998376 h 3293706"/>
                <a:gd name="connsiteX11" fmla="*/ 1502228 w 3489649"/>
                <a:gd name="connsiteY11" fmla="*/ 307910 h 3293706"/>
                <a:gd name="connsiteX12" fmla="*/ 2062065 w 3489649"/>
                <a:gd name="connsiteY12" fmla="*/ 690465 h 3293706"/>
                <a:gd name="connsiteX13" fmla="*/ 1735494 w 3489649"/>
                <a:gd name="connsiteY13" fmla="*/ 1212980 h 3293706"/>
                <a:gd name="connsiteX14" fmla="*/ 1129004 w 3489649"/>
                <a:gd name="connsiteY14" fmla="*/ 989045 h 3293706"/>
                <a:gd name="connsiteX15" fmla="*/ 1726163 w 3489649"/>
                <a:gd name="connsiteY15" fmla="*/ 1716833 h 3293706"/>
                <a:gd name="connsiteX16" fmla="*/ 1819469 w 3489649"/>
                <a:gd name="connsiteY16" fmla="*/ 1772816 h 3293706"/>
                <a:gd name="connsiteX17" fmla="*/ 1828800 w 3489649"/>
                <a:gd name="connsiteY17" fmla="*/ 1772816 h 3293706"/>
                <a:gd name="connsiteX18" fmla="*/ 1045028 w 3489649"/>
                <a:gd name="connsiteY18" fmla="*/ 1847461 h 3293706"/>
                <a:gd name="connsiteX19" fmla="*/ 1110343 w 3489649"/>
                <a:gd name="connsiteY19" fmla="*/ 998376 h 3293706"/>
                <a:gd name="connsiteX20" fmla="*/ 391886 w 3489649"/>
                <a:gd name="connsiteY20" fmla="*/ 1670180 h 3293706"/>
                <a:gd name="connsiteX21" fmla="*/ 326571 w 3489649"/>
                <a:gd name="connsiteY21" fmla="*/ 2584580 h 3293706"/>
                <a:gd name="connsiteX22" fmla="*/ 1045028 w 3489649"/>
                <a:gd name="connsiteY22" fmla="*/ 1838131 h 3293706"/>
                <a:gd name="connsiteX23" fmla="*/ 1306286 w 3489649"/>
                <a:gd name="connsiteY23" fmla="*/ 2155371 h 3293706"/>
                <a:gd name="connsiteX24" fmla="*/ 1315616 w 3489649"/>
                <a:gd name="connsiteY24" fmla="*/ 2817845 h 3293706"/>
                <a:gd name="connsiteX25" fmla="*/ 1129004 w 3489649"/>
                <a:gd name="connsiteY25" fmla="*/ 3293706 h 3293706"/>
                <a:gd name="connsiteX26" fmla="*/ 1987420 w 3489649"/>
                <a:gd name="connsiteY26" fmla="*/ 2715208 h 3293706"/>
                <a:gd name="connsiteX27" fmla="*/ 1819469 w 3489649"/>
                <a:gd name="connsiteY27" fmla="*/ 1735494 h 3293706"/>
                <a:gd name="connsiteX28" fmla="*/ 2677886 w 3489649"/>
                <a:gd name="connsiteY28" fmla="*/ 1828800 h 3293706"/>
                <a:gd name="connsiteX29" fmla="*/ 2985796 w 3489649"/>
                <a:gd name="connsiteY29" fmla="*/ 2006082 h 3293706"/>
                <a:gd name="connsiteX30" fmla="*/ 3489649 w 3489649"/>
                <a:gd name="connsiteY30" fmla="*/ 1754155 h 3293706"/>
                <a:gd name="connsiteX31" fmla="*/ 3087461 w 3489649"/>
                <a:gd name="connsiteY31" fmla="*/ 1499313 h 3293706"/>
                <a:gd name="connsiteX32" fmla="*/ 2570389 w 3489649"/>
                <a:gd name="connsiteY32" fmla="*/ 1296955 h 3293706"/>
                <a:gd name="connsiteX33" fmla="*/ 1763486 w 3489649"/>
                <a:gd name="connsiteY33" fmla="*/ 1222310 h 3293706"/>
                <a:gd name="connsiteX34" fmla="*/ 2579992 w 3489649"/>
                <a:gd name="connsiteY34" fmla="*/ 1701359 h 3293706"/>
                <a:gd name="connsiteX0" fmla="*/ 2812402 w 3489649"/>
                <a:gd name="connsiteY0" fmla="*/ 1590869 h 3293706"/>
                <a:gd name="connsiteX1" fmla="*/ 2637453 w 3489649"/>
                <a:gd name="connsiteY1" fmla="*/ 972911 h 3293706"/>
                <a:gd name="connsiteX2" fmla="*/ 2268894 w 3489649"/>
                <a:gd name="connsiteY2" fmla="*/ 1244859 h 3293706"/>
                <a:gd name="connsiteX3" fmla="*/ 2043404 w 3489649"/>
                <a:gd name="connsiteY3" fmla="*/ 699796 h 3293706"/>
                <a:gd name="connsiteX4" fmla="*/ 1922106 w 3489649"/>
                <a:gd name="connsiteY4" fmla="*/ 0 h 3293706"/>
                <a:gd name="connsiteX5" fmla="*/ 205273 w 3489649"/>
                <a:gd name="connsiteY5" fmla="*/ 279918 h 3293706"/>
                <a:gd name="connsiteX6" fmla="*/ 0 w 3489649"/>
                <a:gd name="connsiteY6" fmla="*/ 886408 h 3293706"/>
                <a:gd name="connsiteX7" fmla="*/ 1138335 w 3489649"/>
                <a:gd name="connsiteY7" fmla="*/ 989045 h 3293706"/>
                <a:gd name="connsiteX8" fmla="*/ 466531 w 3489649"/>
                <a:gd name="connsiteY8" fmla="*/ 363894 h 3293706"/>
                <a:gd name="connsiteX9" fmla="*/ 1147665 w 3489649"/>
                <a:gd name="connsiteY9" fmla="*/ 317241 h 3293706"/>
                <a:gd name="connsiteX10" fmla="*/ 1119673 w 3489649"/>
                <a:gd name="connsiteY10" fmla="*/ 998376 h 3293706"/>
                <a:gd name="connsiteX11" fmla="*/ 1502228 w 3489649"/>
                <a:gd name="connsiteY11" fmla="*/ 307910 h 3293706"/>
                <a:gd name="connsiteX12" fmla="*/ 2062065 w 3489649"/>
                <a:gd name="connsiteY12" fmla="*/ 690465 h 3293706"/>
                <a:gd name="connsiteX13" fmla="*/ 1735494 w 3489649"/>
                <a:gd name="connsiteY13" fmla="*/ 1212980 h 3293706"/>
                <a:gd name="connsiteX14" fmla="*/ 1129004 w 3489649"/>
                <a:gd name="connsiteY14" fmla="*/ 989045 h 3293706"/>
                <a:gd name="connsiteX15" fmla="*/ 1726163 w 3489649"/>
                <a:gd name="connsiteY15" fmla="*/ 1716833 h 3293706"/>
                <a:gd name="connsiteX16" fmla="*/ 1819469 w 3489649"/>
                <a:gd name="connsiteY16" fmla="*/ 1772816 h 3293706"/>
                <a:gd name="connsiteX17" fmla="*/ 1828800 w 3489649"/>
                <a:gd name="connsiteY17" fmla="*/ 1772816 h 3293706"/>
                <a:gd name="connsiteX18" fmla="*/ 1045028 w 3489649"/>
                <a:gd name="connsiteY18" fmla="*/ 1847461 h 3293706"/>
                <a:gd name="connsiteX19" fmla="*/ 1110343 w 3489649"/>
                <a:gd name="connsiteY19" fmla="*/ 998376 h 3293706"/>
                <a:gd name="connsiteX20" fmla="*/ 391886 w 3489649"/>
                <a:gd name="connsiteY20" fmla="*/ 1670180 h 3293706"/>
                <a:gd name="connsiteX21" fmla="*/ 326571 w 3489649"/>
                <a:gd name="connsiteY21" fmla="*/ 2584580 h 3293706"/>
                <a:gd name="connsiteX22" fmla="*/ 1045028 w 3489649"/>
                <a:gd name="connsiteY22" fmla="*/ 1838131 h 3293706"/>
                <a:gd name="connsiteX23" fmla="*/ 1306286 w 3489649"/>
                <a:gd name="connsiteY23" fmla="*/ 2155371 h 3293706"/>
                <a:gd name="connsiteX24" fmla="*/ 1315616 w 3489649"/>
                <a:gd name="connsiteY24" fmla="*/ 2817845 h 3293706"/>
                <a:gd name="connsiteX25" fmla="*/ 1129004 w 3489649"/>
                <a:gd name="connsiteY25" fmla="*/ 3293706 h 3293706"/>
                <a:gd name="connsiteX26" fmla="*/ 1987420 w 3489649"/>
                <a:gd name="connsiteY26" fmla="*/ 2715208 h 3293706"/>
                <a:gd name="connsiteX27" fmla="*/ 1819469 w 3489649"/>
                <a:gd name="connsiteY27" fmla="*/ 1735494 h 3293706"/>
                <a:gd name="connsiteX28" fmla="*/ 2677886 w 3489649"/>
                <a:gd name="connsiteY28" fmla="*/ 1828800 h 3293706"/>
                <a:gd name="connsiteX29" fmla="*/ 2985796 w 3489649"/>
                <a:gd name="connsiteY29" fmla="*/ 2006082 h 3293706"/>
                <a:gd name="connsiteX30" fmla="*/ 3489649 w 3489649"/>
                <a:gd name="connsiteY30" fmla="*/ 1754155 h 3293706"/>
                <a:gd name="connsiteX31" fmla="*/ 3087461 w 3489649"/>
                <a:gd name="connsiteY31" fmla="*/ 1499313 h 3293706"/>
                <a:gd name="connsiteX32" fmla="*/ 2570389 w 3489649"/>
                <a:gd name="connsiteY32" fmla="*/ 1296955 h 3293706"/>
                <a:gd name="connsiteX33" fmla="*/ 1763486 w 3489649"/>
                <a:gd name="connsiteY33" fmla="*/ 1222310 h 3293706"/>
                <a:gd name="connsiteX34" fmla="*/ 2579992 w 3489649"/>
                <a:gd name="connsiteY34" fmla="*/ 1701359 h 3293706"/>
                <a:gd name="connsiteX0" fmla="*/ 2812402 w 3489649"/>
                <a:gd name="connsiteY0" fmla="*/ 1590869 h 3293706"/>
                <a:gd name="connsiteX1" fmla="*/ 2637453 w 3489649"/>
                <a:gd name="connsiteY1" fmla="*/ 972911 h 3293706"/>
                <a:gd name="connsiteX2" fmla="*/ 2268894 w 3489649"/>
                <a:gd name="connsiteY2" fmla="*/ 1244859 h 3293706"/>
                <a:gd name="connsiteX3" fmla="*/ 2043404 w 3489649"/>
                <a:gd name="connsiteY3" fmla="*/ 699796 h 3293706"/>
                <a:gd name="connsiteX4" fmla="*/ 1922106 w 3489649"/>
                <a:gd name="connsiteY4" fmla="*/ 0 h 3293706"/>
                <a:gd name="connsiteX5" fmla="*/ 205273 w 3489649"/>
                <a:gd name="connsiteY5" fmla="*/ 279918 h 3293706"/>
                <a:gd name="connsiteX6" fmla="*/ 0 w 3489649"/>
                <a:gd name="connsiteY6" fmla="*/ 886408 h 3293706"/>
                <a:gd name="connsiteX7" fmla="*/ 1138335 w 3489649"/>
                <a:gd name="connsiteY7" fmla="*/ 989045 h 3293706"/>
                <a:gd name="connsiteX8" fmla="*/ 466531 w 3489649"/>
                <a:gd name="connsiteY8" fmla="*/ 363894 h 3293706"/>
                <a:gd name="connsiteX9" fmla="*/ 1147665 w 3489649"/>
                <a:gd name="connsiteY9" fmla="*/ 317241 h 3293706"/>
                <a:gd name="connsiteX10" fmla="*/ 1119673 w 3489649"/>
                <a:gd name="connsiteY10" fmla="*/ 998376 h 3293706"/>
                <a:gd name="connsiteX11" fmla="*/ 1502228 w 3489649"/>
                <a:gd name="connsiteY11" fmla="*/ 307910 h 3293706"/>
                <a:gd name="connsiteX12" fmla="*/ 2062065 w 3489649"/>
                <a:gd name="connsiteY12" fmla="*/ 690465 h 3293706"/>
                <a:gd name="connsiteX13" fmla="*/ 1735494 w 3489649"/>
                <a:gd name="connsiteY13" fmla="*/ 1212980 h 3293706"/>
                <a:gd name="connsiteX14" fmla="*/ 1129004 w 3489649"/>
                <a:gd name="connsiteY14" fmla="*/ 989045 h 3293706"/>
                <a:gd name="connsiteX15" fmla="*/ 1726163 w 3489649"/>
                <a:gd name="connsiteY15" fmla="*/ 1716833 h 3293706"/>
                <a:gd name="connsiteX16" fmla="*/ 1819469 w 3489649"/>
                <a:gd name="connsiteY16" fmla="*/ 1772816 h 3293706"/>
                <a:gd name="connsiteX17" fmla="*/ 1828800 w 3489649"/>
                <a:gd name="connsiteY17" fmla="*/ 1772816 h 3293706"/>
                <a:gd name="connsiteX18" fmla="*/ 1045028 w 3489649"/>
                <a:gd name="connsiteY18" fmla="*/ 1847461 h 3293706"/>
                <a:gd name="connsiteX19" fmla="*/ 1110343 w 3489649"/>
                <a:gd name="connsiteY19" fmla="*/ 998376 h 3293706"/>
                <a:gd name="connsiteX20" fmla="*/ 391886 w 3489649"/>
                <a:gd name="connsiteY20" fmla="*/ 1670180 h 3293706"/>
                <a:gd name="connsiteX21" fmla="*/ 326571 w 3489649"/>
                <a:gd name="connsiteY21" fmla="*/ 2584580 h 3293706"/>
                <a:gd name="connsiteX22" fmla="*/ 1045028 w 3489649"/>
                <a:gd name="connsiteY22" fmla="*/ 1838131 h 3293706"/>
                <a:gd name="connsiteX23" fmla="*/ 1306286 w 3489649"/>
                <a:gd name="connsiteY23" fmla="*/ 2155371 h 3293706"/>
                <a:gd name="connsiteX24" fmla="*/ 1315616 w 3489649"/>
                <a:gd name="connsiteY24" fmla="*/ 2817845 h 3293706"/>
                <a:gd name="connsiteX25" fmla="*/ 1129004 w 3489649"/>
                <a:gd name="connsiteY25" fmla="*/ 3293706 h 3293706"/>
                <a:gd name="connsiteX26" fmla="*/ 1987420 w 3489649"/>
                <a:gd name="connsiteY26" fmla="*/ 2715208 h 3293706"/>
                <a:gd name="connsiteX27" fmla="*/ 1819469 w 3489649"/>
                <a:gd name="connsiteY27" fmla="*/ 1735494 h 3293706"/>
                <a:gd name="connsiteX28" fmla="*/ 2677886 w 3489649"/>
                <a:gd name="connsiteY28" fmla="*/ 1828800 h 3293706"/>
                <a:gd name="connsiteX29" fmla="*/ 2985796 w 3489649"/>
                <a:gd name="connsiteY29" fmla="*/ 2006082 h 3293706"/>
                <a:gd name="connsiteX30" fmla="*/ 3489649 w 3489649"/>
                <a:gd name="connsiteY30" fmla="*/ 1754155 h 3293706"/>
                <a:gd name="connsiteX31" fmla="*/ 3087461 w 3489649"/>
                <a:gd name="connsiteY31" fmla="*/ 1499313 h 3293706"/>
                <a:gd name="connsiteX32" fmla="*/ 2570389 w 3489649"/>
                <a:gd name="connsiteY32" fmla="*/ 1296955 h 3293706"/>
                <a:gd name="connsiteX33" fmla="*/ 1763486 w 3489649"/>
                <a:gd name="connsiteY33" fmla="*/ 1222310 h 3293706"/>
                <a:gd name="connsiteX34" fmla="*/ 2503792 w 3489649"/>
                <a:gd name="connsiteY34" fmla="*/ 1644209 h 3293706"/>
                <a:gd name="connsiteX0" fmla="*/ 2812402 w 3489649"/>
                <a:gd name="connsiteY0" fmla="*/ 1590869 h 3293706"/>
                <a:gd name="connsiteX1" fmla="*/ 2637453 w 3489649"/>
                <a:gd name="connsiteY1" fmla="*/ 972911 h 3293706"/>
                <a:gd name="connsiteX2" fmla="*/ 2278419 w 3489649"/>
                <a:gd name="connsiteY2" fmla="*/ 921009 h 3293706"/>
                <a:gd name="connsiteX3" fmla="*/ 2043404 w 3489649"/>
                <a:gd name="connsiteY3" fmla="*/ 699796 h 3293706"/>
                <a:gd name="connsiteX4" fmla="*/ 1922106 w 3489649"/>
                <a:gd name="connsiteY4" fmla="*/ 0 h 3293706"/>
                <a:gd name="connsiteX5" fmla="*/ 205273 w 3489649"/>
                <a:gd name="connsiteY5" fmla="*/ 279918 h 3293706"/>
                <a:gd name="connsiteX6" fmla="*/ 0 w 3489649"/>
                <a:gd name="connsiteY6" fmla="*/ 886408 h 3293706"/>
                <a:gd name="connsiteX7" fmla="*/ 1138335 w 3489649"/>
                <a:gd name="connsiteY7" fmla="*/ 989045 h 3293706"/>
                <a:gd name="connsiteX8" fmla="*/ 466531 w 3489649"/>
                <a:gd name="connsiteY8" fmla="*/ 363894 h 3293706"/>
                <a:gd name="connsiteX9" fmla="*/ 1147665 w 3489649"/>
                <a:gd name="connsiteY9" fmla="*/ 317241 h 3293706"/>
                <a:gd name="connsiteX10" fmla="*/ 1119673 w 3489649"/>
                <a:gd name="connsiteY10" fmla="*/ 998376 h 3293706"/>
                <a:gd name="connsiteX11" fmla="*/ 1502228 w 3489649"/>
                <a:gd name="connsiteY11" fmla="*/ 307910 h 3293706"/>
                <a:gd name="connsiteX12" fmla="*/ 2062065 w 3489649"/>
                <a:gd name="connsiteY12" fmla="*/ 690465 h 3293706"/>
                <a:gd name="connsiteX13" fmla="*/ 1735494 w 3489649"/>
                <a:gd name="connsiteY13" fmla="*/ 1212980 h 3293706"/>
                <a:gd name="connsiteX14" fmla="*/ 1129004 w 3489649"/>
                <a:gd name="connsiteY14" fmla="*/ 989045 h 3293706"/>
                <a:gd name="connsiteX15" fmla="*/ 1726163 w 3489649"/>
                <a:gd name="connsiteY15" fmla="*/ 1716833 h 3293706"/>
                <a:gd name="connsiteX16" fmla="*/ 1819469 w 3489649"/>
                <a:gd name="connsiteY16" fmla="*/ 1772816 h 3293706"/>
                <a:gd name="connsiteX17" fmla="*/ 1828800 w 3489649"/>
                <a:gd name="connsiteY17" fmla="*/ 1772816 h 3293706"/>
                <a:gd name="connsiteX18" fmla="*/ 1045028 w 3489649"/>
                <a:gd name="connsiteY18" fmla="*/ 1847461 h 3293706"/>
                <a:gd name="connsiteX19" fmla="*/ 1110343 w 3489649"/>
                <a:gd name="connsiteY19" fmla="*/ 998376 h 3293706"/>
                <a:gd name="connsiteX20" fmla="*/ 391886 w 3489649"/>
                <a:gd name="connsiteY20" fmla="*/ 1670180 h 3293706"/>
                <a:gd name="connsiteX21" fmla="*/ 326571 w 3489649"/>
                <a:gd name="connsiteY21" fmla="*/ 2584580 h 3293706"/>
                <a:gd name="connsiteX22" fmla="*/ 1045028 w 3489649"/>
                <a:gd name="connsiteY22" fmla="*/ 1838131 h 3293706"/>
                <a:gd name="connsiteX23" fmla="*/ 1306286 w 3489649"/>
                <a:gd name="connsiteY23" fmla="*/ 2155371 h 3293706"/>
                <a:gd name="connsiteX24" fmla="*/ 1315616 w 3489649"/>
                <a:gd name="connsiteY24" fmla="*/ 2817845 h 3293706"/>
                <a:gd name="connsiteX25" fmla="*/ 1129004 w 3489649"/>
                <a:gd name="connsiteY25" fmla="*/ 3293706 h 3293706"/>
                <a:gd name="connsiteX26" fmla="*/ 1987420 w 3489649"/>
                <a:gd name="connsiteY26" fmla="*/ 2715208 h 3293706"/>
                <a:gd name="connsiteX27" fmla="*/ 1819469 w 3489649"/>
                <a:gd name="connsiteY27" fmla="*/ 1735494 h 3293706"/>
                <a:gd name="connsiteX28" fmla="*/ 2677886 w 3489649"/>
                <a:gd name="connsiteY28" fmla="*/ 1828800 h 3293706"/>
                <a:gd name="connsiteX29" fmla="*/ 2985796 w 3489649"/>
                <a:gd name="connsiteY29" fmla="*/ 2006082 h 3293706"/>
                <a:gd name="connsiteX30" fmla="*/ 3489649 w 3489649"/>
                <a:gd name="connsiteY30" fmla="*/ 1754155 h 3293706"/>
                <a:gd name="connsiteX31" fmla="*/ 3087461 w 3489649"/>
                <a:gd name="connsiteY31" fmla="*/ 1499313 h 3293706"/>
                <a:gd name="connsiteX32" fmla="*/ 2570389 w 3489649"/>
                <a:gd name="connsiteY32" fmla="*/ 1296955 h 3293706"/>
                <a:gd name="connsiteX33" fmla="*/ 1763486 w 3489649"/>
                <a:gd name="connsiteY33" fmla="*/ 1222310 h 3293706"/>
                <a:gd name="connsiteX34" fmla="*/ 2503792 w 3489649"/>
                <a:gd name="connsiteY34" fmla="*/ 1644209 h 3293706"/>
                <a:gd name="connsiteX0" fmla="*/ 2812402 w 3489649"/>
                <a:gd name="connsiteY0" fmla="*/ 1590869 h 3293706"/>
                <a:gd name="connsiteX1" fmla="*/ 2637453 w 3489649"/>
                <a:gd name="connsiteY1" fmla="*/ 972911 h 3293706"/>
                <a:gd name="connsiteX2" fmla="*/ 2278419 w 3489649"/>
                <a:gd name="connsiteY2" fmla="*/ 921009 h 3293706"/>
                <a:gd name="connsiteX3" fmla="*/ 2043404 w 3489649"/>
                <a:gd name="connsiteY3" fmla="*/ 699796 h 3293706"/>
                <a:gd name="connsiteX4" fmla="*/ 1922106 w 3489649"/>
                <a:gd name="connsiteY4" fmla="*/ 0 h 3293706"/>
                <a:gd name="connsiteX5" fmla="*/ 205273 w 3489649"/>
                <a:gd name="connsiteY5" fmla="*/ 279918 h 3293706"/>
                <a:gd name="connsiteX6" fmla="*/ 0 w 3489649"/>
                <a:gd name="connsiteY6" fmla="*/ 886408 h 3293706"/>
                <a:gd name="connsiteX7" fmla="*/ 1138335 w 3489649"/>
                <a:gd name="connsiteY7" fmla="*/ 989045 h 3293706"/>
                <a:gd name="connsiteX8" fmla="*/ 466531 w 3489649"/>
                <a:gd name="connsiteY8" fmla="*/ 363894 h 3293706"/>
                <a:gd name="connsiteX9" fmla="*/ 1147665 w 3489649"/>
                <a:gd name="connsiteY9" fmla="*/ 317241 h 3293706"/>
                <a:gd name="connsiteX10" fmla="*/ 1119673 w 3489649"/>
                <a:gd name="connsiteY10" fmla="*/ 998376 h 3293706"/>
                <a:gd name="connsiteX11" fmla="*/ 1502228 w 3489649"/>
                <a:gd name="connsiteY11" fmla="*/ 307910 h 3293706"/>
                <a:gd name="connsiteX12" fmla="*/ 2062065 w 3489649"/>
                <a:gd name="connsiteY12" fmla="*/ 690465 h 3293706"/>
                <a:gd name="connsiteX13" fmla="*/ 1735494 w 3489649"/>
                <a:gd name="connsiteY13" fmla="*/ 1212980 h 3293706"/>
                <a:gd name="connsiteX14" fmla="*/ 1129004 w 3489649"/>
                <a:gd name="connsiteY14" fmla="*/ 989045 h 3293706"/>
                <a:gd name="connsiteX15" fmla="*/ 1726163 w 3489649"/>
                <a:gd name="connsiteY15" fmla="*/ 1716833 h 3293706"/>
                <a:gd name="connsiteX16" fmla="*/ 1819469 w 3489649"/>
                <a:gd name="connsiteY16" fmla="*/ 1772816 h 3293706"/>
                <a:gd name="connsiteX17" fmla="*/ 1828800 w 3489649"/>
                <a:gd name="connsiteY17" fmla="*/ 1772816 h 3293706"/>
                <a:gd name="connsiteX18" fmla="*/ 1045028 w 3489649"/>
                <a:gd name="connsiteY18" fmla="*/ 1847461 h 3293706"/>
                <a:gd name="connsiteX19" fmla="*/ 1110343 w 3489649"/>
                <a:gd name="connsiteY19" fmla="*/ 998376 h 3293706"/>
                <a:gd name="connsiteX20" fmla="*/ 391886 w 3489649"/>
                <a:gd name="connsiteY20" fmla="*/ 1670180 h 3293706"/>
                <a:gd name="connsiteX21" fmla="*/ 326571 w 3489649"/>
                <a:gd name="connsiteY21" fmla="*/ 2584580 h 3293706"/>
                <a:gd name="connsiteX22" fmla="*/ 1045028 w 3489649"/>
                <a:gd name="connsiteY22" fmla="*/ 1838131 h 3293706"/>
                <a:gd name="connsiteX23" fmla="*/ 1306286 w 3489649"/>
                <a:gd name="connsiteY23" fmla="*/ 2155371 h 3293706"/>
                <a:gd name="connsiteX24" fmla="*/ 1315616 w 3489649"/>
                <a:gd name="connsiteY24" fmla="*/ 2817845 h 3293706"/>
                <a:gd name="connsiteX25" fmla="*/ 1129004 w 3489649"/>
                <a:gd name="connsiteY25" fmla="*/ 3293706 h 3293706"/>
                <a:gd name="connsiteX26" fmla="*/ 1987420 w 3489649"/>
                <a:gd name="connsiteY26" fmla="*/ 2715208 h 3293706"/>
                <a:gd name="connsiteX27" fmla="*/ 1819469 w 3489649"/>
                <a:gd name="connsiteY27" fmla="*/ 1735494 h 3293706"/>
                <a:gd name="connsiteX28" fmla="*/ 2525486 w 3489649"/>
                <a:gd name="connsiteY28" fmla="*/ 1619250 h 3293706"/>
                <a:gd name="connsiteX29" fmla="*/ 2985796 w 3489649"/>
                <a:gd name="connsiteY29" fmla="*/ 2006082 h 3293706"/>
                <a:gd name="connsiteX30" fmla="*/ 3489649 w 3489649"/>
                <a:gd name="connsiteY30" fmla="*/ 1754155 h 3293706"/>
                <a:gd name="connsiteX31" fmla="*/ 3087461 w 3489649"/>
                <a:gd name="connsiteY31" fmla="*/ 1499313 h 3293706"/>
                <a:gd name="connsiteX32" fmla="*/ 2570389 w 3489649"/>
                <a:gd name="connsiteY32" fmla="*/ 1296955 h 3293706"/>
                <a:gd name="connsiteX33" fmla="*/ 1763486 w 3489649"/>
                <a:gd name="connsiteY33" fmla="*/ 1222310 h 3293706"/>
                <a:gd name="connsiteX34" fmla="*/ 2503792 w 3489649"/>
                <a:gd name="connsiteY34" fmla="*/ 1644209 h 3293706"/>
                <a:gd name="connsiteX0" fmla="*/ 2812402 w 3489649"/>
                <a:gd name="connsiteY0" fmla="*/ 1590869 h 3293706"/>
                <a:gd name="connsiteX1" fmla="*/ 2637453 w 3489649"/>
                <a:gd name="connsiteY1" fmla="*/ 972911 h 3293706"/>
                <a:gd name="connsiteX2" fmla="*/ 2278419 w 3489649"/>
                <a:gd name="connsiteY2" fmla="*/ 921009 h 3293706"/>
                <a:gd name="connsiteX3" fmla="*/ 2043404 w 3489649"/>
                <a:gd name="connsiteY3" fmla="*/ 699796 h 3293706"/>
                <a:gd name="connsiteX4" fmla="*/ 1922106 w 3489649"/>
                <a:gd name="connsiteY4" fmla="*/ 0 h 3293706"/>
                <a:gd name="connsiteX5" fmla="*/ 205273 w 3489649"/>
                <a:gd name="connsiteY5" fmla="*/ 279918 h 3293706"/>
                <a:gd name="connsiteX6" fmla="*/ 0 w 3489649"/>
                <a:gd name="connsiteY6" fmla="*/ 886408 h 3293706"/>
                <a:gd name="connsiteX7" fmla="*/ 1138335 w 3489649"/>
                <a:gd name="connsiteY7" fmla="*/ 989045 h 3293706"/>
                <a:gd name="connsiteX8" fmla="*/ 466531 w 3489649"/>
                <a:gd name="connsiteY8" fmla="*/ 363894 h 3293706"/>
                <a:gd name="connsiteX9" fmla="*/ 1147665 w 3489649"/>
                <a:gd name="connsiteY9" fmla="*/ 317241 h 3293706"/>
                <a:gd name="connsiteX10" fmla="*/ 1119673 w 3489649"/>
                <a:gd name="connsiteY10" fmla="*/ 998376 h 3293706"/>
                <a:gd name="connsiteX11" fmla="*/ 1502228 w 3489649"/>
                <a:gd name="connsiteY11" fmla="*/ 307910 h 3293706"/>
                <a:gd name="connsiteX12" fmla="*/ 2062065 w 3489649"/>
                <a:gd name="connsiteY12" fmla="*/ 690465 h 3293706"/>
                <a:gd name="connsiteX13" fmla="*/ 1735494 w 3489649"/>
                <a:gd name="connsiteY13" fmla="*/ 1212980 h 3293706"/>
                <a:gd name="connsiteX14" fmla="*/ 1129004 w 3489649"/>
                <a:gd name="connsiteY14" fmla="*/ 989045 h 3293706"/>
                <a:gd name="connsiteX15" fmla="*/ 1726163 w 3489649"/>
                <a:gd name="connsiteY15" fmla="*/ 1716833 h 3293706"/>
                <a:gd name="connsiteX16" fmla="*/ 1819469 w 3489649"/>
                <a:gd name="connsiteY16" fmla="*/ 1772816 h 3293706"/>
                <a:gd name="connsiteX17" fmla="*/ 1828800 w 3489649"/>
                <a:gd name="connsiteY17" fmla="*/ 1772816 h 3293706"/>
                <a:gd name="connsiteX18" fmla="*/ 1045028 w 3489649"/>
                <a:gd name="connsiteY18" fmla="*/ 1847461 h 3293706"/>
                <a:gd name="connsiteX19" fmla="*/ 1110343 w 3489649"/>
                <a:gd name="connsiteY19" fmla="*/ 998376 h 3293706"/>
                <a:gd name="connsiteX20" fmla="*/ 391886 w 3489649"/>
                <a:gd name="connsiteY20" fmla="*/ 1670180 h 3293706"/>
                <a:gd name="connsiteX21" fmla="*/ 326571 w 3489649"/>
                <a:gd name="connsiteY21" fmla="*/ 2584580 h 3293706"/>
                <a:gd name="connsiteX22" fmla="*/ 1045028 w 3489649"/>
                <a:gd name="connsiteY22" fmla="*/ 1838131 h 3293706"/>
                <a:gd name="connsiteX23" fmla="*/ 1306286 w 3489649"/>
                <a:gd name="connsiteY23" fmla="*/ 2155371 h 3293706"/>
                <a:gd name="connsiteX24" fmla="*/ 1315616 w 3489649"/>
                <a:gd name="connsiteY24" fmla="*/ 2817845 h 3293706"/>
                <a:gd name="connsiteX25" fmla="*/ 1129004 w 3489649"/>
                <a:gd name="connsiteY25" fmla="*/ 3293706 h 3293706"/>
                <a:gd name="connsiteX26" fmla="*/ 1987420 w 3489649"/>
                <a:gd name="connsiteY26" fmla="*/ 2715208 h 3293706"/>
                <a:gd name="connsiteX27" fmla="*/ 1819469 w 3489649"/>
                <a:gd name="connsiteY27" fmla="*/ 1735494 h 3293706"/>
                <a:gd name="connsiteX28" fmla="*/ 2525486 w 3489649"/>
                <a:gd name="connsiteY28" fmla="*/ 1619250 h 3293706"/>
                <a:gd name="connsiteX29" fmla="*/ 2652421 w 3489649"/>
                <a:gd name="connsiteY29" fmla="*/ 2529957 h 3293706"/>
                <a:gd name="connsiteX30" fmla="*/ 3489649 w 3489649"/>
                <a:gd name="connsiteY30" fmla="*/ 1754155 h 3293706"/>
                <a:gd name="connsiteX31" fmla="*/ 3087461 w 3489649"/>
                <a:gd name="connsiteY31" fmla="*/ 1499313 h 3293706"/>
                <a:gd name="connsiteX32" fmla="*/ 2570389 w 3489649"/>
                <a:gd name="connsiteY32" fmla="*/ 1296955 h 3293706"/>
                <a:gd name="connsiteX33" fmla="*/ 1763486 w 3489649"/>
                <a:gd name="connsiteY33" fmla="*/ 1222310 h 3293706"/>
                <a:gd name="connsiteX34" fmla="*/ 2503792 w 3489649"/>
                <a:gd name="connsiteY34" fmla="*/ 1644209 h 3293706"/>
                <a:gd name="connsiteX0" fmla="*/ 2812402 w 3087461"/>
                <a:gd name="connsiteY0" fmla="*/ 1590869 h 3293706"/>
                <a:gd name="connsiteX1" fmla="*/ 2637453 w 3087461"/>
                <a:gd name="connsiteY1" fmla="*/ 972911 h 3293706"/>
                <a:gd name="connsiteX2" fmla="*/ 2278419 w 3087461"/>
                <a:gd name="connsiteY2" fmla="*/ 921009 h 3293706"/>
                <a:gd name="connsiteX3" fmla="*/ 2043404 w 3087461"/>
                <a:gd name="connsiteY3" fmla="*/ 699796 h 3293706"/>
                <a:gd name="connsiteX4" fmla="*/ 1922106 w 3087461"/>
                <a:gd name="connsiteY4" fmla="*/ 0 h 3293706"/>
                <a:gd name="connsiteX5" fmla="*/ 205273 w 3087461"/>
                <a:gd name="connsiteY5" fmla="*/ 279918 h 3293706"/>
                <a:gd name="connsiteX6" fmla="*/ 0 w 3087461"/>
                <a:gd name="connsiteY6" fmla="*/ 886408 h 3293706"/>
                <a:gd name="connsiteX7" fmla="*/ 1138335 w 3087461"/>
                <a:gd name="connsiteY7" fmla="*/ 989045 h 3293706"/>
                <a:gd name="connsiteX8" fmla="*/ 466531 w 3087461"/>
                <a:gd name="connsiteY8" fmla="*/ 363894 h 3293706"/>
                <a:gd name="connsiteX9" fmla="*/ 1147665 w 3087461"/>
                <a:gd name="connsiteY9" fmla="*/ 317241 h 3293706"/>
                <a:gd name="connsiteX10" fmla="*/ 1119673 w 3087461"/>
                <a:gd name="connsiteY10" fmla="*/ 998376 h 3293706"/>
                <a:gd name="connsiteX11" fmla="*/ 1502228 w 3087461"/>
                <a:gd name="connsiteY11" fmla="*/ 307910 h 3293706"/>
                <a:gd name="connsiteX12" fmla="*/ 2062065 w 3087461"/>
                <a:gd name="connsiteY12" fmla="*/ 690465 h 3293706"/>
                <a:gd name="connsiteX13" fmla="*/ 1735494 w 3087461"/>
                <a:gd name="connsiteY13" fmla="*/ 1212980 h 3293706"/>
                <a:gd name="connsiteX14" fmla="*/ 1129004 w 3087461"/>
                <a:gd name="connsiteY14" fmla="*/ 989045 h 3293706"/>
                <a:gd name="connsiteX15" fmla="*/ 1726163 w 3087461"/>
                <a:gd name="connsiteY15" fmla="*/ 1716833 h 3293706"/>
                <a:gd name="connsiteX16" fmla="*/ 1819469 w 3087461"/>
                <a:gd name="connsiteY16" fmla="*/ 1772816 h 3293706"/>
                <a:gd name="connsiteX17" fmla="*/ 1828800 w 3087461"/>
                <a:gd name="connsiteY17" fmla="*/ 1772816 h 3293706"/>
                <a:gd name="connsiteX18" fmla="*/ 1045028 w 3087461"/>
                <a:gd name="connsiteY18" fmla="*/ 1847461 h 3293706"/>
                <a:gd name="connsiteX19" fmla="*/ 1110343 w 3087461"/>
                <a:gd name="connsiteY19" fmla="*/ 998376 h 3293706"/>
                <a:gd name="connsiteX20" fmla="*/ 391886 w 3087461"/>
                <a:gd name="connsiteY20" fmla="*/ 1670180 h 3293706"/>
                <a:gd name="connsiteX21" fmla="*/ 326571 w 3087461"/>
                <a:gd name="connsiteY21" fmla="*/ 2584580 h 3293706"/>
                <a:gd name="connsiteX22" fmla="*/ 1045028 w 3087461"/>
                <a:gd name="connsiteY22" fmla="*/ 1838131 h 3293706"/>
                <a:gd name="connsiteX23" fmla="*/ 1306286 w 3087461"/>
                <a:gd name="connsiteY23" fmla="*/ 2155371 h 3293706"/>
                <a:gd name="connsiteX24" fmla="*/ 1315616 w 3087461"/>
                <a:gd name="connsiteY24" fmla="*/ 2817845 h 3293706"/>
                <a:gd name="connsiteX25" fmla="*/ 1129004 w 3087461"/>
                <a:gd name="connsiteY25" fmla="*/ 3293706 h 3293706"/>
                <a:gd name="connsiteX26" fmla="*/ 1987420 w 3087461"/>
                <a:gd name="connsiteY26" fmla="*/ 2715208 h 3293706"/>
                <a:gd name="connsiteX27" fmla="*/ 1819469 w 3087461"/>
                <a:gd name="connsiteY27" fmla="*/ 1735494 h 3293706"/>
                <a:gd name="connsiteX28" fmla="*/ 2525486 w 3087461"/>
                <a:gd name="connsiteY28" fmla="*/ 1619250 h 3293706"/>
                <a:gd name="connsiteX29" fmla="*/ 2652421 w 3087461"/>
                <a:gd name="connsiteY29" fmla="*/ 2529957 h 3293706"/>
                <a:gd name="connsiteX30" fmla="*/ 2965774 w 3087461"/>
                <a:gd name="connsiteY30" fmla="*/ 2001805 h 3293706"/>
                <a:gd name="connsiteX31" fmla="*/ 3087461 w 3087461"/>
                <a:gd name="connsiteY31" fmla="*/ 1499313 h 3293706"/>
                <a:gd name="connsiteX32" fmla="*/ 2570389 w 3087461"/>
                <a:gd name="connsiteY32" fmla="*/ 1296955 h 3293706"/>
                <a:gd name="connsiteX33" fmla="*/ 1763486 w 3087461"/>
                <a:gd name="connsiteY33" fmla="*/ 1222310 h 3293706"/>
                <a:gd name="connsiteX34" fmla="*/ 2503792 w 3087461"/>
                <a:gd name="connsiteY34" fmla="*/ 1644209 h 3293706"/>
                <a:gd name="connsiteX0" fmla="*/ 2812402 w 2965774"/>
                <a:gd name="connsiteY0" fmla="*/ 1590869 h 3293706"/>
                <a:gd name="connsiteX1" fmla="*/ 2637453 w 2965774"/>
                <a:gd name="connsiteY1" fmla="*/ 972911 h 3293706"/>
                <a:gd name="connsiteX2" fmla="*/ 2278419 w 2965774"/>
                <a:gd name="connsiteY2" fmla="*/ 921009 h 3293706"/>
                <a:gd name="connsiteX3" fmla="*/ 2043404 w 2965774"/>
                <a:gd name="connsiteY3" fmla="*/ 699796 h 3293706"/>
                <a:gd name="connsiteX4" fmla="*/ 1922106 w 2965774"/>
                <a:gd name="connsiteY4" fmla="*/ 0 h 3293706"/>
                <a:gd name="connsiteX5" fmla="*/ 205273 w 2965774"/>
                <a:gd name="connsiteY5" fmla="*/ 279918 h 3293706"/>
                <a:gd name="connsiteX6" fmla="*/ 0 w 2965774"/>
                <a:gd name="connsiteY6" fmla="*/ 886408 h 3293706"/>
                <a:gd name="connsiteX7" fmla="*/ 1138335 w 2965774"/>
                <a:gd name="connsiteY7" fmla="*/ 989045 h 3293706"/>
                <a:gd name="connsiteX8" fmla="*/ 466531 w 2965774"/>
                <a:gd name="connsiteY8" fmla="*/ 363894 h 3293706"/>
                <a:gd name="connsiteX9" fmla="*/ 1147665 w 2965774"/>
                <a:gd name="connsiteY9" fmla="*/ 317241 h 3293706"/>
                <a:gd name="connsiteX10" fmla="*/ 1119673 w 2965774"/>
                <a:gd name="connsiteY10" fmla="*/ 998376 h 3293706"/>
                <a:gd name="connsiteX11" fmla="*/ 1502228 w 2965774"/>
                <a:gd name="connsiteY11" fmla="*/ 307910 h 3293706"/>
                <a:gd name="connsiteX12" fmla="*/ 2062065 w 2965774"/>
                <a:gd name="connsiteY12" fmla="*/ 690465 h 3293706"/>
                <a:gd name="connsiteX13" fmla="*/ 1735494 w 2965774"/>
                <a:gd name="connsiteY13" fmla="*/ 1212980 h 3293706"/>
                <a:gd name="connsiteX14" fmla="*/ 1129004 w 2965774"/>
                <a:gd name="connsiteY14" fmla="*/ 989045 h 3293706"/>
                <a:gd name="connsiteX15" fmla="*/ 1726163 w 2965774"/>
                <a:gd name="connsiteY15" fmla="*/ 1716833 h 3293706"/>
                <a:gd name="connsiteX16" fmla="*/ 1819469 w 2965774"/>
                <a:gd name="connsiteY16" fmla="*/ 1772816 h 3293706"/>
                <a:gd name="connsiteX17" fmla="*/ 1828800 w 2965774"/>
                <a:gd name="connsiteY17" fmla="*/ 1772816 h 3293706"/>
                <a:gd name="connsiteX18" fmla="*/ 1045028 w 2965774"/>
                <a:gd name="connsiteY18" fmla="*/ 1847461 h 3293706"/>
                <a:gd name="connsiteX19" fmla="*/ 1110343 w 2965774"/>
                <a:gd name="connsiteY19" fmla="*/ 998376 h 3293706"/>
                <a:gd name="connsiteX20" fmla="*/ 391886 w 2965774"/>
                <a:gd name="connsiteY20" fmla="*/ 1670180 h 3293706"/>
                <a:gd name="connsiteX21" fmla="*/ 326571 w 2965774"/>
                <a:gd name="connsiteY21" fmla="*/ 2584580 h 3293706"/>
                <a:gd name="connsiteX22" fmla="*/ 1045028 w 2965774"/>
                <a:gd name="connsiteY22" fmla="*/ 1838131 h 3293706"/>
                <a:gd name="connsiteX23" fmla="*/ 1306286 w 2965774"/>
                <a:gd name="connsiteY23" fmla="*/ 2155371 h 3293706"/>
                <a:gd name="connsiteX24" fmla="*/ 1315616 w 2965774"/>
                <a:gd name="connsiteY24" fmla="*/ 2817845 h 3293706"/>
                <a:gd name="connsiteX25" fmla="*/ 1129004 w 2965774"/>
                <a:gd name="connsiteY25" fmla="*/ 3293706 h 3293706"/>
                <a:gd name="connsiteX26" fmla="*/ 1987420 w 2965774"/>
                <a:gd name="connsiteY26" fmla="*/ 2715208 h 3293706"/>
                <a:gd name="connsiteX27" fmla="*/ 1819469 w 2965774"/>
                <a:gd name="connsiteY27" fmla="*/ 1735494 h 3293706"/>
                <a:gd name="connsiteX28" fmla="*/ 2525486 w 2965774"/>
                <a:gd name="connsiteY28" fmla="*/ 1619250 h 3293706"/>
                <a:gd name="connsiteX29" fmla="*/ 2652421 w 2965774"/>
                <a:gd name="connsiteY29" fmla="*/ 2529957 h 3293706"/>
                <a:gd name="connsiteX30" fmla="*/ 2965774 w 2965774"/>
                <a:gd name="connsiteY30" fmla="*/ 2001805 h 3293706"/>
                <a:gd name="connsiteX31" fmla="*/ 2487386 w 2965774"/>
                <a:gd name="connsiteY31" fmla="*/ 1623138 h 3293706"/>
                <a:gd name="connsiteX32" fmla="*/ 2570389 w 2965774"/>
                <a:gd name="connsiteY32" fmla="*/ 1296955 h 3293706"/>
                <a:gd name="connsiteX33" fmla="*/ 1763486 w 2965774"/>
                <a:gd name="connsiteY33" fmla="*/ 1222310 h 3293706"/>
                <a:gd name="connsiteX34" fmla="*/ 2503792 w 2965774"/>
                <a:gd name="connsiteY34" fmla="*/ 1644209 h 3293706"/>
                <a:gd name="connsiteX0" fmla="*/ 2536177 w 2965774"/>
                <a:gd name="connsiteY0" fmla="*/ 1286069 h 3293706"/>
                <a:gd name="connsiteX1" fmla="*/ 2637453 w 2965774"/>
                <a:gd name="connsiteY1" fmla="*/ 972911 h 3293706"/>
                <a:gd name="connsiteX2" fmla="*/ 2278419 w 2965774"/>
                <a:gd name="connsiteY2" fmla="*/ 921009 h 3293706"/>
                <a:gd name="connsiteX3" fmla="*/ 2043404 w 2965774"/>
                <a:gd name="connsiteY3" fmla="*/ 699796 h 3293706"/>
                <a:gd name="connsiteX4" fmla="*/ 1922106 w 2965774"/>
                <a:gd name="connsiteY4" fmla="*/ 0 h 3293706"/>
                <a:gd name="connsiteX5" fmla="*/ 205273 w 2965774"/>
                <a:gd name="connsiteY5" fmla="*/ 279918 h 3293706"/>
                <a:gd name="connsiteX6" fmla="*/ 0 w 2965774"/>
                <a:gd name="connsiteY6" fmla="*/ 886408 h 3293706"/>
                <a:gd name="connsiteX7" fmla="*/ 1138335 w 2965774"/>
                <a:gd name="connsiteY7" fmla="*/ 989045 h 3293706"/>
                <a:gd name="connsiteX8" fmla="*/ 466531 w 2965774"/>
                <a:gd name="connsiteY8" fmla="*/ 363894 h 3293706"/>
                <a:gd name="connsiteX9" fmla="*/ 1147665 w 2965774"/>
                <a:gd name="connsiteY9" fmla="*/ 317241 h 3293706"/>
                <a:gd name="connsiteX10" fmla="*/ 1119673 w 2965774"/>
                <a:gd name="connsiteY10" fmla="*/ 998376 h 3293706"/>
                <a:gd name="connsiteX11" fmla="*/ 1502228 w 2965774"/>
                <a:gd name="connsiteY11" fmla="*/ 307910 h 3293706"/>
                <a:gd name="connsiteX12" fmla="*/ 2062065 w 2965774"/>
                <a:gd name="connsiteY12" fmla="*/ 690465 h 3293706"/>
                <a:gd name="connsiteX13" fmla="*/ 1735494 w 2965774"/>
                <a:gd name="connsiteY13" fmla="*/ 1212980 h 3293706"/>
                <a:gd name="connsiteX14" fmla="*/ 1129004 w 2965774"/>
                <a:gd name="connsiteY14" fmla="*/ 989045 h 3293706"/>
                <a:gd name="connsiteX15" fmla="*/ 1726163 w 2965774"/>
                <a:gd name="connsiteY15" fmla="*/ 1716833 h 3293706"/>
                <a:gd name="connsiteX16" fmla="*/ 1819469 w 2965774"/>
                <a:gd name="connsiteY16" fmla="*/ 1772816 h 3293706"/>
                <a:gd name="connsiteX17" fmla="*/ 1828800 w 2965774"/>
                <a:gd name="connsiteY17" fmla="*/ 1772816 h 3293706"/>
                <a:gd name="connsiteX18" fmla="*/ 1045028 w 2965774"/>
                <a:gd name="connsiteY18" fmla="*/ 1847461 h 3293706"/>
                <a:gd name="connsiteX19" fmla="*/ 1110343 w 2965774"/>
                <a:gd name="connsiteY19" fmla="*/ 998376 h 3293706"/>
                <a:gd name="connsiteX20" fmla="*/ 391886 w 2965774"/>
                <a:gd name="connsiteY20" fmla="*/ 1670180 h 3293706"/>
                <a:gd name="connsiteX21" fmla="*/ 326571 w 2965774"/>
                <a:gd name="connsiteY21" fmla="*/ 2584580 h 3293706"/>
                <a:gd name="connsiteX22" fmla="*/ 1045028 w 2965774"/>
                <a:gd name="connsiteY22" fmla="*/ 1838131 h 3293706"/>
                <a:gd name="connsiteX23" fmla="*/ 1306286 w 2965774"/>
                <a:gd name="connsiteY23" fmla="*/ 2155371 h 3293706"/>
                <a:gd name="connsiteX24" fmla="*/ 1315616 w 2965774"/>
                <a:gd name="connsiteY24" fmla="*/ 2817845 h 3293706"/>
                <a:gd name="connsiteX25" fmla="*/ 1129004 w 2965774"/>
                <a:gd name="connsiteY25" fmla="*/ 3293706 h 3293706"/>
                <a:gd name="connsiteX26" fmla="*/ 1987420 w 2965774"/>
                <a:gd name="connsiteY26" fmla="*/ 2715208 h 3293706"/>
                <a:gd name="connsiteX27" fmla="*/ 1819469 w 2965774"/>
                <a:gd name="connsiteY27" fmla="*/ 1735494 h 3293706"/>
                <a:gd name="connsiteX28" fmla="*/ 2525486 w 2965774"/>
                <a:gd name="connsiteY28" fmla="*/ 1619250 h 3293706"/>
                <a:gd name="connsiteX29" fmla="*/ 2652421 w 2965774"/>
                <a:gd name="connsiteY29" fmla="*/ 2529957 h 3293706"/>
                <a:gd name="connsiteX30" fmla="*/ 2965774 w 2965774"/>
                <a:gd name="connsiteY30" fmla="*/ 2001805 h 3293706"/>
                <a:gd name="connsiteX31" fmla="*/ 2487386 w 2965774"/>
                <a:gd name="connsiteY31" fmla="*/ 1623138 h 3293706"/>
                <a:gd name="connsiteX32" fmla="*/ 2570389 w 2965774"/>
                <a:gd name="connsiteY32" fmla="*/ 1296955 h 3293706"/>
                <a:gd name="connsiteX33" fmla="*/ 1763486 w 2965774"/>
                <a:gd name="connsiteY33" fmla="*/ 1222310 h 3293706"/>
                <a:gd name="connsiteX34" fmla="*/ 2503792 w 2965774"/>
                <a:gd name="connsiteY34" fmla="*/ 1644209 h 3293706"/>
                <a:gd name="connsiteX0" fmla="*/ 2536177 w 2965774"/>
                <a:gd name="connsiteY0" fmla="*/ 1286069 h 3293706"/>
                <a:gd name="connsiteX1" fmla="*/ 2278419 w 2965774"/>
                <a:gd name="connsiteY1" fmla="*/ 921009 h 3293706"/>
                <a:gd name="connsiteX2" fmla="*/ 2043404 w 2965774"/>
                <a:gd name="connsiteY2" fmla="*/ 699796 h 3293706"/>
                <a:gd name="connsiteX3" fmla="*/ 1922106 w 2965774"/>
                <a:gd name="connsiteY3" fmla="*/ 0 h 3293706"/>
                <a:gd name="connsiteX4" fmla="*/ 205273 w 2965774"/>
                <a:gd name="connsiteY4" fmla="*/ 279918 h 3293706"/>
                <a:gd name="connsiteX5" fmla="*/ 0 w 2965774"/>
                <a:gd name="connsiteY5" fmla="*/ 886408 h 3293706"/>
                <a:gd name="connsiteX6" fmla="*/ 1138335 w 2965774"/>
                <a:gd name="connsiteY6" fmla="*/ 989045 h 3293706"/>
                <a:gd name="connsiteX7" fmla="*/ 466531 w 2965774"/>
                <a:gd name="connsiteY7" fmla="*/ 363894 h 3293706"/>
                <a:gd name="connsiteX8" fmla="*/ 1147665 w 2965774"/>
                <a:gd name="connsiteY8" fmla="*/ 317241 h 3293706"/>
                <a:gd name="connsiteX9" fmla="*/ 1119673 w 2965774"/>
                <a:gd name="connsiteY9" fmla="*/ 998376 h 3293706"/>
                <a:gd name="connsiteX10" fmla="*/ 1502228 w 2965774"/>
                <a:gd name="connsiteY10" fmla="*/ 307910 h 3293706"/>
                <a:gd name="connsiteX11" fmla="*/ 2062065 w 2965774"/>
                <a:gd name="connsiteY11" fmla="*/ 690465 h 3293706"/>
                <a:gd name="connsiteX12" fmla="*/ 1735494 w 2965774"/>
                <a:gd name="connsiteY12" fmla="*/ 1212980 h 3293706"/>
                <a:gd name="connsiteX13" fmla="*/ 1129004 w 2965774"/>
                <a:gd name="connsiteY13" fmla="*/ 989045 h 3293706"/>
                <a:gd name="connsiteX14" fmla="*/ 1726163 w 2965774"/>
                <a:gd name="connsiteY14" fmla="*/ 1716833 h 3293706"/>
                <a:gd name="connsiteX15" fmla="*/ 1819469 w 2965774"/>
                <a:gd name="connsiteY15" fmla="*/ 1772816 h 3293706"/>
                <a:gd name="connsiteX16" fmla="*/ 1828800 w 2965774"/>
                <a:gd name="connsiteY16" fmla="*/ 1772816 h 3293706"/>
                <a:gd name="connsiteX17" fmla="*/ 1045028 w 2965774"/>
                <a:gd name="connsiteY17" fmla="*/ 1847461 h 3293706"/>
                <a:gd name="connsiteX18" fmla="*/ 1110343 w 2965774"/>
                <a:gd name="connsiteY18" fmla="*/ 998376 h 3293706"/>
                <a:gd name="connsiteX19" fmla="*/ 391886 w 2965774"/>
                <a:gd name="connsiteY19" fmla="*/ 1670180 h 3293706"/>
                <a:gd name="connsiteX20" fmla="*/ 326571 w 2965774"/>
                <a:gd name="connsiteY20" fmla="*/ 2584580 h 3293706"/>
                <a:gd name="connsiteX21" fmla="*/ 1045028 w 2965774"/>
                <a:gd name="connsiteY21" fmla="*/ 1838131 h 3293706"/>
                <a:gd name="connsiteX22" fmla="*/ 1306286 w 2965774"/>
                <a:gd name="connsiteY22" fmla="*/ 2155371 h 3293706"/>
                <a:gd name="connsiteX23" fmla="*/ 1315616 w 2965774"/>
                <a:gd name="connsiteY23" fmla="*/ 2817845 h 3293706"/>
                <a:gd name="connsiteX24" fmla="*/ 1129004 w 2965774"/>
                <a:gd name="connsiteY24" fmla="*/ 3293706 h 3293706"/>
                <a:gd name="connsiteX25" fmla="*/ 1987420 w 2965774"/>
                <a:gd name="connsiteY25" fmla="*/ 2715208 h 3293706"/>
                <a:gd name="connsiteX26" fmla="*/ 1819469 w 2965774"/>
                <a:gd name="connsiteY26" fmla="*/ 1735494 h 3293706"/>
                <a:gd name="connsiteX27" fmla="*/ 2525486 w 2965774"/>
                <a:gd name="connsiteY27" fmla="*/ 1619250 h 3293706"/>
                <a:gd name="connsiteX28" fmla="*/ 2652421 w 2965774"/>
                <a:gd name="connsiteY28" fmla="*/ 2529957 h 3293706"/>
                <a:gd name="connsiteX29" fmla="*/ 2965774 w 2965774"/>
                <a:gd name="connsiteY29" fmla="*/ 2001805 h 3293706"/>
                <a:gd name="connsiteX30" fmla="*/ 2487386 w 2965774"/>
                <a:gd name="connsiteY30" fmla="*/ 1623138 h 3293706"/>
                <a:gd name="connsiteX31" fmla="*/ 2570389 w 2965774"/>
                <a:gd name="connsiteY31" fmla="*/ 1296955 h 3293706"/>
                <a:gd name="connsiteX32" fmla="*/ 1763486 w 2965774"/>
                <a:gd name="connsiteY32" fmla="*/ 1222310 h 3293706"/>
                <a:gd name="connsiteX33" fmla="*/ 2503792 w 2965774"/>
                <a:gd name="connsiteY33" fmla="*/ 1644209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65774" h="3293706">
                  <a:moveTo>
                    <a:pt x="2536177" y="1286069"/>
                  </a:moveTo>
                  <a:lnTo>
                    <a:pt x="2278419" y="921009"/>
                  </a:lnTo>
                  <a:lnTo>
                    <a:pt x="2043404" y="699796"/>
                  </a:lnTo>
                  <a:lnTo>
                    <a:pt x="1922106" y="0"/>
                  </a:lnTo>
                  <a:lnTo>
                    <a:pt x="205273" y="279918"/>
                  </a:ln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525486" y="1619250"/>
                  </a:lnTo>
                  <a:lnTo>
                    <a:pt x="2652421" y="2529957"/>
                  </a:lnTo>
                  <a:lnTo>
                    <a:pt x="2965774" y="2001805"/>
                  </a:lnTo>
                  <a:lnTo>
                    <a:pt x="2487386" y="1623138"/>
                  </a:lnTo>
                  <a:lnTo>
                    <a:pt x="2570389" y="1296955"/>
                  </a:lnTo>
                  <a:lnTo>
                    <a:pt x="1763486" y="1222310"/>
                  </a:lnTo>
                  <a:cubicBezTo>
                    <a:pt x="2005175" y="1351513"/>
                    <a:pt x="2503792" y="1644209"/>
                    <a:pt x="2503792" y="1644209"/>
                  </a:cubicBez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userDrawn="1"/>
          </p:nvSpPr>
          <p:spPr>
            <a:xfrm>
              <a:off x="10794157" y="2483110"/>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orme libre 44"/>
            <p:cNvSpPr/>
            <p:nvPr userDrawn="1"/>
          </p:nvSpPr>
          <p:spPr>
            <a:xfrm>
              <a:off x="11420475" y="1076325"/>
              <a:ext cx="476250" cy="1085850"/>
            </a:xfrm>
            <a:custGeom>
              <a:avLst/>
              <a:gdLst>
                <a:gd name="connsiteX0" fmla="*/ 476250 w 476250"/>
                <a:gd name="connsiteY0" fmla="*/ 0 h 1085850"/>
                <a:gd name="connsiteX1" fmla="*/ 161925 w 476250"/>
                <a:gd name="connsiteY1" fmla="*/ 1085850 h 1085850"/>
                <a:gd name="connsiteX2" fmla="*/ 0 w 476250"/>
                <a:gd name="connsiteY2" fmla="*/ 95250 h 1085850"/>
                <a:gd name="connsiteX3" fmla="*/ 0 w 476250"/>
                <a:gd name="connsiteY3" fmla="*/ 95250 h 1085850"/>
              </a:gdLst>
              <a:ahLst/>
              <a:cxnLst>
                <a:cxn ang="0">
                  <a:pos x="connsiteX0" y="connsiteY0"/>
                </a:cxn>
                <a:cxn ang="0">
                  <a:pos x="connsiteX1" y="connsiteY1"/>
                </a:cxn>
                <a:cxn ang="0">
                  <a:pos x="connsiteX2" y="connsiteY2"/>
                </a:cxn>
                <a:cxn ang="0">
                  <a:pos x="connsiteX3" y="connsiteY3"/>
                </a:cxn>
              </a:cxnLst>
              <a:rect l="l" t="t" r="r" b="b"/>
              <a:pathLst>
                <a:path w="476250" h="1085850">
                  <a:moveTo>
                    <a:pt x="476250" y="0"/>
                  </a:moveTo>
                  <a:lnTo>
                    <a:pt x="161925" y="1085850"/>
                  </a:lnTo>
                  <a:lnTo>
                    <a:pt x="0" y="95250"/>
                  </a:lnTo>
                  <a:lnTo>
                    <a:pt x="0" y="95250"/>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orme libre 45"/>
            <p:cNvSpPr/>
            <p:nvPr userDrawn="1"/>
          </p:nvSpPr>
          <p:spPr>
            <a:xfrm>
              <a:off x="9953625" y="-466725"/>
              <a:ext cx="2457450" cy="1524000"/>
            </a:xfrm>
            <a:custGeom>
              <a:avLst/>
              <a:gdLst>
                <a:gd name="connsiteX0" fmla="*/ 1952625 w 2457450"/>
                <a:gd name="connsiteY0" fmla="*/ 1524000 h 1524000"/>
                <a:gd name="connsiteX1" fmla="*/ 2400300 w 2457450"/>
                <a:gd name="connsiteY1" fmla="*/ 1076325 h 1524000"/>
                <a:gd name="connsiteX2" fmla="*/ 2457450 w 2457450"/>
                <a:gd name="connsiteY2" fmla="*/ 47625 h 1524000"/>
                <a:gd name="connsiteX3" fmla="*/ 1571625 w 2457450"/>
                <a:gd name="connsiteY3" fmla="*/ 590550 h 1524000"/>
                <a:gd name="connsiteX4" fmla="*/ 1104900 w 2457450"/>
                <a:gd name="connsiteY4" fmla="*/ 0 h 1524000"/>
                <a:gd name="connsiteX5" fmla="*/ 942975 w 2457450"/>
                <a:gd name="connsiteY5" fmla="*/ 695325 h 1524000"/>
                <a:gd name="connsiteX6" fmla="*/ 342900 w 2457450"/>
                <a:gd name="connsiteY6" fmla="*/ 904875 h 1524000"/>
                <a:gd name="connsiteX7" fmla="*/ 533400 w 2457450"/>
                <a:gd name="connsiteY7" fmla="*/ 66675 h 1524000"/>
                <a:gd name="connsiteX8" fmla="*/ 0 w 2457450"/>
                <a:gd name="connsiteY8" fmla="*/ 19050 h 1524000"/>
                <a:gd name="connsiteX0" fmla="*/ 1952625 w 2457450"/>
                <a:gd name="connsiteY0" fmla="*/ 1524000 h 1524000"/>
                <a:gd name="connsiteX1" fmla="*/ 2400300 w 2457450"/>
                <a:gd name="connsiteY1" fmla="*/ 1076325 h 1524000"/>
                <a:gd name="connsiteX2" fmla="*/ 2457450 w 2457450"/>
                <a:gd name="connsiteY2" fmla="*/ 47625 h 1524000"/>
                <a:gd name="connsiteX3" fmla="*/ 1586910 w 2457450"/>
                <a:gd name="connsiteY3" fmla="*/ 674902 h 1524000"/>
                <a:gd name="connsiteX4" fmla="*/ 1104900 w 2457450"/>
                <a:gd name="connsiteY4" fmla="*/ 0 h 1524000"/>
                <a:gd name="connsiteX5" fmla="*/ 942975 w 2457450"/>
                <a:gd name="connsiteY5" fmla="*/ 695325 h 1524000"/>
                <a:gd name="connsiteX6" fmla="*/ 342900 w 2457450"/>
                <a:gd name="connsiteY6" fmla="*/ 904875 h 1524000"/>
                <a:gd name="connsiteX7" fmla="*/ 533400 w 2457450"/>
                <a:gd name="connsiteY7" fmla="*/ 66675 h 1524000"/>
                <a:gd name="connsiteX8" fmla="*/ 0 w 2457450"/>
                <a:gd name="connsiteY8" fmla="*/ 19050 h 1524000"/>
                <a:gd name="connsiteX0" fmla="*/ 1952625 w 2457450"/>
                <a:gd name="connsiteY0" fmla="*/ 1524000 h 1524000"/>
                <a:gd name="connsiteX1" fmla="*/ 2400300 w 2457450"/>
                <a:gd name="connsiteY1" fmla="*/ 1076325 h 1524000"/>
                <a:gd name="connsiteX2" fmla="*/ 2457450 w 2457450"/>
                <a:gd name="connsiteY2" fmla="*/ 47625 h 1524000"/>
                <a:gd name="connsiteX3" fmla="*/ 1586910 w 2457450"/>
                <a:gd name="connsiteY3" fmla="*/ 674902 h 1524000"/>
                <a:gd name="connsiteX4" fmla="*/ 1104900 w 2457450"/>
                <a:gd name="connsiteY4" fmla="*/ 0 h 1524000"/>
                <a:gd name="connsiteX5" fmla="*/ 876425 w 2457450"/>
                <a:gd name="connsiteY5" fmla="*/ 862267 h 1524000"/>
                <a:gd name="connsiteX6" fmla="*/ 342900 w 2457450"/>
                <a:gd name="connsiteY6" fmla="*/ 904875 h 1524000"/>
                <a:gd name="connsiteX7" fmla="*/ 533400 w 2457450"/>
                <a:gd name="connsiteY7" fmla="*/ 66675 h 1524000"/>
                <a:gd name="connsiteX8" fmla="*/ 0 w 2457450"/>
                <a:gd name="connsiteY8" fmla="*/ 19050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7450" h="1524000">
                  <a:moveTo>
                    <a:pt x="1952625" y="1524000"/>
                  </a:moveTo>
                  <a:lnTo>
                    <a:pt x="2400300" y="1076325"/>
                  </a:lnTo>
                  <a:lnTo>
                    <a:pt x="2457450" y="47625"/>
                  </a:lnTo>
                  <a:lnTo>
                    <a:pt x="1586910" y="674902"/>
                  </a:lnTo>
                  <a:lnTo>
                    <a:pt x="1104900" y="0"/>
                  </a:lnTo>
                  <a:lnTo>
                    <a:pt x="876425" y="862267"/>
                  </a:lnTo>
                  <a:lnTo>
                    <a:pt x="342900" y="904875"/>
                  </a:lnTo>
                  <a:lnTo>
                    <a:pt x="533400" y="66675"/>
                  </a:lnTo>
                  <a:lnTo>
                    <a:pt x="0" y="19050"/>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orme libre 46"/>
            <p:cNvSpPr/>
            <p:nvPr userDrawn="1"/>
          </p:nvSpPr>
          <p:spPr>
            <a:xfrm>
              <a:off x="11534775" y="-9525"/>
              <a:ext cx="914400" cy="1304925"/>
            </a:xfrm>
            <a:custGeom>
              <a:avLst/>
              <a:gdLst>
                <a:gd name="connsiteX0" fmla="*/ 0 w 914400"/>
                <a:gd name="connsiteY0" fmla="*/ 619125 h 1304925"/>
                <a:gd name="connsiteX1" fmla="*/ 866775 w 914400"/>
                <a:gd name="connsiteY1" fmla="*/ 0 h 1304925"/>
                <a:gd name="connsiteX2" fmla="*/ 0 w 914400"/>
                <a:gd name="connsiteY2" fmla="*/ 800100 h 1304925"/>
                <a:gd name="connsiteX3" fmla="*/ 342900 w 914400"/>
                <a:gd name="connsiteY3" fmla="*/ 1057275 h 1304925"/>
                <a:gd name="connsiteX4" fmla="*/ 914400 w 914400"/>
                <a:gd name="connsiteY4" fmla="*/ 1304925 h 1304925"/>
                <a:gd name="connsiteX0" fmla="*/ 0 w 914400"/>
                <a:gd name="connsiteY0" fmla="*/ 619125 h 1304925"/>
                <a:gd name="connsiteX1" fmla="*/ 866775 w 914400"/>
                <a:gd name="connsiteY1" fmla="*/ 0 h 1304925"/>
                <a:gd name="connsiteX2" fmla="*/ 352425 w 914400"/>
                <a:gd name="connsiteY2" fmla="*/ 542925 h 1304925"/>
                <a:gd name="connsiteX3" fmla="*/ 342900 w 914400"/>
                <a:gd name="connsiteY3" fmla="*/ 1057275 h 1304925"/>
                <a:gd name="connsiteX4" fmla="*/ 914400 w 914400"/>
                <a:gd name="connsiteY4" fmla="*/ 1304925 h 1304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1304925">
                  <a:moveTo>
                    <a:pt x="0" y="619125"/>
                  </a:moveTo>
                  <a:lnTo>
                    <a:pt x="866775" y="0"/>
                  </a:lnTo>
                  <a:lnTo>
                    <a:pt x="352425" y="542925"/>
                  </a:lnTo>
                  <a:lnTo>
                    <a:pt x="342900" y="1057275"/>
                  </a:lnTo>
                  <a:lnTo>
                    <a:pt x="914400" y="130492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userDrawn="1"/>
          </p:nvSpPr>
          <p:spPr>
            <a:xfrm>
              <a:off x="10525512" y="77055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1/4/2022</a:t>
            </a:fld>
            <a:endParaRPr lang="en-US" dirty="0"/>
          </a:p>
        </p:txBody>
      </p:sp>
      <p:sp>
        <p:nvSpPr>
          <p:cNvPr id="4" name="Footer Placeholder 3"/>
          <p:cNvSpPr>
            <a:spLocks noGrp="1"/>
          </p:cNvSpPr>
          <p:nvPr>
            <p:ph type="ftr" sz="quarter" idx="11"/>
          </p:nvPr>
        </p:nvSpPr>
        <p:spPr>
          <a:xfrm>
            <a:off x="766572" y="6274689"/>
            <a:ext cx="10588752" cy="320040"/>
          </a:xfrm>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
        <p:nvSpPr>
          <p:cNvPr id="6" name="ZoneTexte 5"/>
          <p:cNvSpPr txBox="1"/>
          <p:nvPr userDrawn="1"/>
        </p:nvSpPr>
        <p:spPr>
          <a:xfrm>
            <a:off x="4900039" y="742950"/>
            <a:ext cx="6323639" cy="4738636"/>
          </a:xfrm>
          <a:prstGeom prst="rect">
            <a:avLst/>
          </a:prstGeom>
          <a:solidFill>
            <a:schemeClr val="bg1">
              <a:alpha val="72000"/>
            </a:schemeClr>
          </a:solidFill>
        </p:spPr>
        <p:txBody>
          <a:bodyPr wrap="square" rtlCol="0">
            <a:spAutoFit/>
          </a:bodyPr>
          <a:lstStyle/>
          <a:p>
            <a:endParaRPr lang="fr-FR" dirty="0"/>
          </a:p>
        </p:txBody>
      </p:sp>
      <p:sp>
        <p:nvSpPr>
          <p:cNvPr id="8" name="Espace réservé du contenu 7"/>
          <p:cNvSpPr>
            <a:spLocks noGrp="1"/>
          </p:cNvSpPr>
          <p:nvPr>
            <p:ph sz="quarter" idx="13"/>
          </p:nvPr>
        </p:nvSpPr>
        <p:spPr>
          <a:xfrm>
            <a:off x="4943475" y="847725"/>
            <a:ext cx="6261100" cy="5132114"/>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Forme libre 9"/>
          <p:cNvSpPr/>
          <p:nvPr userDrawn="1"/>
        </p:nvSpPr>
        <p:spPr>
          <a:xfrm>
            <a:off x="9172575" y="6324600"/>
            <a:ext cx="2257425" cy="1009650"/>
          </a:xfrm>
          <a:custGeom>
            <a:avLst/>
            <a:gdLst>
              <a:gd name="connsiteX0" fmla="*/ 1885950 w 2257425"/>
              <a:gd name="connsiteY0" fmla="*/ 0 h 1009650"/>
              <a:gd name="connsiteX1" fmla="*/ 2247900 w 2257425"/>
              <a:gd name="connsiteY1" fmla="*/ 123825 h 1009650"/>
              <a:gd name="connsiteX2" fmla="*/ 2257425 w 2257425"/>
              <a:gd name="connsiteY2" fmla="*/ 400050 h 1009650"/>
              <a:gd name="connsiteX3" fmla="*/ 1933575 w 2257425"/>
              <a:gd name="connsiteY3" fmla="*/ 466725 h 1009650"/>
              <a:gd name="connsiteX4" fmla="*/ 0 w 2257425"/>
              <a:gd name="connsiteY4" fmla="*/ 1009650 h 1009650"/>
              <a:gd name="connsiteX5" fmla="*/ 0 w 2257425"/>
              <a:gd name="connsiteY5" fmla="*/ 1009650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57425" h="1009650">
                <a:moveTo>
                  <a:pt x="1885950" y="0"/>
                </a:moveTo>
                <a:lnTo>
                  <a:pt x="2247900" y="123825"/>
                </a:lnTo>
                <a:lnTo>
                  <a:pt x="2257425" y="400050"/>
                </a:lnTo>
                <a:lnTo>
                  <a:pt x="1933575" y="466725"/>
                </a:lnTo>
                <a:lnTo>
                  <a:pt x="0" y="1009650"/>
                </a:lnTo>
                <a:lnTo>
                  <a:pt x="0" y="1009650"/>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orme libre 10"/>
          <p:cNvSpPr/>
          <p:nvPr userDrawn="1"/>
        </p:nvSpPr>
        <p:spPr>
          <a:xfrm>
            <a:off x="11525250" y="5572125"/>
            <a:ext cx="38100" cy="361950"/>
          </a:xfrm>
          <a:custGeom>
            <a:avLst/>
            <a:gdLst>
              <a:gd name="connsiteX0" fmla="*/ 0 w 38100"/>
              <a:gd name="connsiteY0" fmla="*/ 361950 h 361950"/>
              <a:gd name="connsiteX1" fmla="*/ 0 w 38100"/>
              <a:gd name="connsiteY1" fmla="*/ 171450 h 361950"/>
              <a:gd name="connsiteX2" fmla="*/ 38100 w 38100"/>
              <a:gd name="connsiteY2" fmla="*/ 0 h 361950"/>
              <a:gd name="connsiteX3" fmla="*/ 38100 w 38100"/>
              <a:gd name="connsiteY3" fmla="*/ 0 h 361950"/>
            </a:gdLst>
            <a:ahLst/>
            <a:cxnLst>
              <a:cxn ang="0">
                <a:pos x="connsiteX0" y="connsiteY0"/>
              </a:cxn>
              <a:cxn ang="0">
                <a:pos x="connsiteX1" y="connsiteY1"/>
              </a:cxn>
              <a:cxn ang="0">
                <a:pos x="connsiteX2" y="connsiteY2"/>
              </a:cxn>
              <a:cxn ang="0">
                <a:pos x="connsiteX3" y="connsiteY3"/>
              </a:cxn>
            </a:cxnLst>
            <a:rect l="l" t="t" r="r" b="b"/>
            <a:pathLst>
              <a:path w="38100" h="361950">
                <a:moveTo>
                  <a:pt x="0" y="361950"/>
                </a:moveTo>
                <a:lnTo>
                  <a:pt x="0" y="171450"/>
                </a:lnTo>
                <a:lnTo>
                  <a:pt x="38100" y="0"/>
                </a:lnTo>
                <a:lnTo>
                  <a:pt x="38100" y="0"/>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userDrawn="1"/>
        </p:nvSpPr>
        <p:spPr>
          <a:xfrm rot="6016262">
            <a:off x="10992269" y="624653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7" name="Image 5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Tree>
    <p:extLst>
      <p:ext uri="{BB962C8B-B14F-4D97-AF65-F5344CB8AC3E}">
        <p14:creationId xmlns:p14="http://schemas.microsoft.com/office/powerpoint/2010/main" val="25110148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grpSp>
        <p:nvGrpSpPr>
          <p:cNvPr id="40" name="Groupe 39"/>
          <p:cNvGrpSpPr/>
          <p:nvPr userDrawn="1"/>
        </p:nvGrpSpPr>
        <p:grpSpPr>
          <a:xfrm>
            <a:off x="-223935" y="-457200"/>
            <a:ext cx="12493690" cy="7586371"/>
            <a:chOff x="-223935" y="-457200"/>
            <a:chExt cx="12493690" cy="7586371"/>
          </a:xfrm>
        </p:grpSpPr>
        <p:grpSp>
          <p:nvGrpSpPr>
            <p:cNvPr id="33" name="Groupe 32"/>
            <p:cNvGrpSpPr/>
            <p:nvPr userDrawn="1"/>
          </p:nvGrpSpPr>
          <p:grpSpPr>
            <a:xfrm>
              <a:off x="-223935" y="-457200"/>
              <a:ext cx="12493690" cy="7586371"/>
              <a:chOff x="-223935" y="-457200"/>
              <a:chExt cx="12493690" cy="7586371"/>
            </a:xfrm>
          </p:grpSpPr>
          <p:sp>
            <p:nvSpPr>
              <p:cNvPr id="5" name="Forme libre 4"/>
              <p:cNvSpPr/>
              <p:nvPr userDrawn="1"/>
            </p:nvSpPr>
            <p:spPr>
              <a:xfrm>
                <a:off x="-121298" y="1763486"/>
                <a:ext cx="5346441" cy="5337110"/>
              </a:xfrm>
              <a:custGeom>
                <a:avLst/>
                <a:gdLst>
                  <a:gd name="connsiteX0" fmla="*/ 102637 w 5346441"/>
                  <a:gd name="connsiteY0" fmla="*/ 0 h 5337110"/>
                  <a:gd name="connsiteX1" fmla="*/ 1091682 w 5346441"/>
                  <a:gd name="connsiteY1" fmla="*/ 755779 h 5337110"/>
                  <a:gd name="connsiteX2" fmla="*/ 1707502 w 5346441"/>
                  <a:gd name="connsiteY2" fmla="*/ 429208 h 5337110"/>
                  <a:gd name="connsiteX3" fmla="*/ 1744825 w 5346441"/>
                  <a:gd name="connsiteY3" fmla="*/ 690465 h 5337110"/>
                  <a:gd name="connsiteX4" fmla="*/ 1912776 w 5346441"/>
                  <a:gd name="connsiteY4" fmla="*/ 1082351 h 5337110"/>
                  <a:gd name="connsiteX5" fmla="*/ 2164702 w 5346441"/>
                  <a:gd name="connsiteY5" fmla="*/ 2388636 h 5337110"/>
                  <a:gd name="connsiteX6" fmla="*/ 2556588 w 5346441"/>
                  <a:gd name="connsiteY6" fmla="*/ 2407298 h 5337110"/>
                  <a:gd name="connsiteX7" fmla="*/ 3181739 w 5346441"/>
                  <a:gd name="connsiteY7" fmla="*/ 2276669 h 5337110"/>
                  <a:gd name="connsiteX8" fmla="*/ 2995127 w 5346441"/>
                  <a:gd name="connsiteY8" fmla="*/ 2752530 h 5337110"/>
                  <a:gd name="connsiteX9" fmla="*/ 4012163 w 5346441"/>
                  <a:gd name="connsiteY9" fmla="*/ 3004457 h 5337110"/>
                  <a:gd name="connsiteX10" fmla="*/ 4254759 w 5346441"/>
                  <a:gd name="connsiteY10" fmla="*/ 4040155 h 5337110"/>
                  <a:gd name="connsiteX11" fmla="*/ 3256384 w 5346441"/>
                  <a:gd name="connsiteY11" fmla="*/ 3732245 h 5337110"/>
                  <a:gd name="connsiteX12" fmla="*/ 3181739 w 5346441"/>
                  <a:gd name="connsiteY12" fmla="*/ 4572000 h 5337110"/>
                  <a:gd name="connsiteX13" fmla="*/ 3900196 w 5346441"/>
                  <a:gd name="connsiteY13" fmla="*/ 3862873 h 5337110"/>
                  <a:gd name="connsiteX14" fmla="*/ 4142792 w 5346441"/>
                  <a:gd name="connsiteY14" fmla="*/ 4180114 h 5337110"/>
                  <a:gd name="connsiteX15" fmla="*/ 4348065 w 5346441"/>
                  <a:gd name="connsiteY15" fmla="*/ 4683967 h 5337110"/>
                  <a:gd name="connsiteX16" fmla="*/ 4683967 w 5346441"/>
                  <a:gd name="connsiteY16" fmla="*/ 4879910 h 5337110"/>
                  <a:gd name="connsiteX17" fmla="*/ 5346441 w 5346441"/>
                  <a:gd name="connsiteY17" fmla="*/ 4963885 h 5337110"/>
                  <a:gd name="connsiteX18" fmla="*/ 5113176 w 5346441"/>
                  <a:gd name="connsiteY18" fmla="*/ 5309118 h 5337110"/>
                  <a:gd name="connsiteX19" fmla="*/ 4842588 w 5346441"/>
                  <a:gd name="connsiteY19" fmla="*/ 4917232 h 5337110"/>
                  <a:gd name="connsiteX20" fmla="*/ 4506686 w 5346441"/>
                  <a:gd name="connsiteY20" fmla="*/ 5197151 h 5337110"/>
                  <a:gd name="connsiteX21" fmla="*/ 3760237 w 5346441"/>
                  <a:gd name="connsiteY21" fmla="*/ 5234473 h 5337110"/>
                  <a:gd name="connsiteX22" fmla="*/ 3228392 w 5346441"/>
                  <a:gd name="connsiteY22" fmla="*/ 5197151 h 5337110"/>
                  <a:gd name="connsiteX23" fmla="*/ 3209731 w 5346441"/>
                  <a:gd name="connsiteY23" fmla="*/ 4572000 h 5337110"/>
                  <a:gd name="connsiteX24" fmla="*/ 2864498 w 5346441"/>
                  <a:gd name="connsiteY24" fmla="*/ 5337110 h 5337110"/>
                  <a:gd name="connsiteX25" fmla="*/ 2258008 w 5346441"/>
                  <a:gd name="connsiteY25" fmla="*/ 4870579 h 5337110"/>
                  <a:gd name="connsiteX26" fmla="*/ 1063690 w 5346441"/>
                  <a:gd name="connsiteY26" fmla="*/ 4245428 h 5337110"/>
                  <a:gd name="connsiteX27" fmla="*/ 391886 w 5346441"/>
                  <a:gd name="connsiteY27" fmla="*/ 4030824 h 5337110"/>
                  <a:gd name="connsiteX28" fmla="*/ 0 w 5346441"/>
                  <a:gd name="connsiteY28" fmla="*/ 4030824 h 5337110"/>
                  <a:gd name="connsiteX29" fmla="*/ 46653 w 5346441"/>
                  <a:gd name="connsiteY29" fmla="*/ 3862873 h 5337110"/>
                  <a:gd name="connsiteX30" fmla="*/ 317241 w 5346441"/>
                  <a:gd name="connsiteY30" fmla="*/ 3816220 h 5337110"/>
                  <a:gd name="connsiteX31" fmla="*/ 9331 w 5346441"/>
                  <a:gd name="connsiteY31" fmla="*/ 3396343 h 5337110"/>
                  <a:gd name="connsiteX32" fmla="*/ 774441 w 5346441"/>
                  <a:gd name="connsiteY32" fmla="*/ 2939143 h 5337110"/>
                  <a:gd name="connsiteX33" fmla="*/ 1324947 w 5346441"/>
                  <a:gd name="connsiteY33" fmla="*/ 3592285 h 5337110"/>
                  <a:gd name="connsiteX34" fmla="*/ 1045029 w 5346441"/>
                  <a:gd name="connsiteY34" fmla="*/ 2985796 h 5337110"/>
                  <a:gd name="connsiteX35" fmla="*/ 1502229 w 5346441"/>
                  <a:gd name="connsiteY35" fmla="*/ 2537926 h 5337110"/>
                  <a:gd name="connsiteX36" fmla="*/ 1399592 w 5346441"/>
                  <a:gd name="connsiteY36" fmla="*/ 1324947 h 5337110"/>
                  <a:gd name="connsiteX37" fmla="*/ 849086 w 5346441"/>
                  <a:gd name="connsiteY37" fmla="*/ 1884783 h 5337110"/>
                  <a:gd name="connsiteX38" fmla="*/ 699796 w 5346441"/>
                  <a:gd name="connsiteY38" fmla="*/ 1464906 h 5337110"/>
                  <a:gd name="connsiteX39" fmla="*/ 951722 w 5346441"/>
                  <a:gd name="connsiteY39" fmla="*/ 886408 h 5337110"/>
                  <a:gd name="connsiteX40" fmla="*/ 587829 w 5346441"/>
                  <a:gd name="connsiteY40" fmla="*/ 317241 h 5337110"/>
                  <a:gd name="connsiteX41" fmla="*/ 27992 w 5346441"/>
                  <a:gd name="connsiteY41" fmla="*/ 531845 h 5337110"/>
                  <a:gd name="connsiteX42" fmla="*/ 102637 w 5346441"/>
                  <a:gd name="connsiteY42" fmla="*/ 0 h 533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346441" h="5337110">
                    <a:moveTo>
                      <a:pt x="102637" y="0"/>
                    </a:moveTo>
                    <a:lnTo>
                      <a:pt x="1091682" y="755779"/>
                    </a:lnTo>
                    <a:lnTo>
                      <a:pt x="1707502" y="429208"/>
                    </a:lnTo>
                    <a:lnTo>
                      <a:pt x="1744825" y="690465"/>
                    </a:lnTo>
                    <a:lnTo>
                      <a:pt x="1912776" y="1082351"/>
                    </a:lnTo>
                    <a:lnTo>
                      <a:pt x="2164702" y="2388636"/>
                    </a:lnTo>
                    <a:lnTo>
                      <a:pt x="2556588" y="2407298"/>
                    </a:lnTo>
                    <a:lnTo>
                      <a:pt x="3181739" y="2276669"/>
                    </a:lnTo>
                    <a:lnTo>
                      <a:pt x="2995127" y="2752530"/>
                    </a:lnTo>
                    <a:lnTo>
                      <a:pt x="4012163" y="3004457"/>
                    </a:lnTo>
                    <a:lnTo>
                      <a:pt x="4254759" y="4040155"/>
                    </a:lnTo>
                    <a:lnTo>
                      <a:pt x="3256384" y="3732245"/>
                    </a:lnTo>
                    <a:lnTo>
                      <a:pt x="3181739" y="4572000"/>
                    </a:lnTo>
                    <a:lnTo>
                      <a:pt x="3900196" y="3862873"/>
                    </a:lnTo>
                    <a:lnTo>
                      <a:pt x="4142792" y="4180114"/>
                    </a:lnTo>
                    <a:lnTo>
                      <a:pt x="4348065" y="4683967"/>
                    </a:lnTo>
                    <a:lnTo>
                      <a:pt x="4683967" y="4879910"/>
                    </a:lnTo>
                    <a:lnTo>
                      <a:pt x="5346441" y="4963885"/>
                    </a:lnTo>
                    <a:lnTo>
                      <a:pt x="5113176" y="5309118"/>
                    </a:lnTo>
                    <a:lnTo>
                      <a:pt x="4842588" y="4917232"/>
                    </a:lnTo>
                    <a:lnTo>
                      <a:pt x="4506686" y="5197151"/>
                    </a:lnTo>
                    <a:lnTo>
                      <a:pt x="3760237" y="5234473"/>
                    </a:lnTo>
                    <a:lnTo>
                      <a:pt x="3228392" y="5197151"/>
                    </a:lnTo>
                    <a:lnTo>
                      <a:pt x="3209731" y="4572000"/>
                    </a:lnTo>
                    <a:lnTo>
                      <a:pt x="2864498" y="5337110"/>
                    </a:lnTo>
                    <a:lnTo>
                      <a:pt x="2258008" y="4870579"/>
                    </a:lnTo>
                    <a:lnTo>
                      <a:pt x="1063690" y="4245428"/>
                    </a:lnTo>
                    <a:lnTo>
                      <a:pt x="391886" y="4030824"/>
                    </a:lnTo>
                    <a:lnTo>
                      <a:pt x="0" y="4030824"/>
                    </a:lnTo>
                    <a:lnTo>
                      <a:pt x="46653" y="3862873"/>
                    </a:lnTo>
                    <a:lnTo>
                      <a:pt x="317241" y="3816220"/>
                    </a:lnTo>
                    <a:lnTo>
                      <a:pt x="9331" y="3396343"/>
                    </a:lnTo>
                    <a:lnTo>
                      <a:pt x="774441" y="2939143"/>
                    </a:lnTo>
                    <a:lnTo>
                      <a:pt x="1324947" y="3592285"/>
                    </a:lnTo>
                    <a:lnTo>
                      <a:pt x="1045029" y="2985796"/>
                    </a:lnTo>
                    <a:lnTo>
                      <a:pt x="1502229" y="2537926"/>
                    </a:lnTo>
                    <a:lnTo>
                      <a:pt x="1399592" y="1324947"/>
                    </a:lnTo>
                    <a:lnTo>
                      <a:pt x="849086" y="1884783"/>
                    </a:lnTo>
                    <a:lnTo>
                      <a:pt x="699796" y="1464906"/>
                    </a:lnTo>
                    <a:lnTo>
                      <a:pt x="951722" y="886408"/>
                    </a:lnTo>
                    <a:lnTo>
                      <a:pt x="587829" y="317241"/>
                    </a:lnTo>
                    <a:lnTo>
                      <a:pt x="27992" y="531845"/>
                    </a:lnTo>
                    <a:lnTo>
                      <a:pt x="102637" y="0"/>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orme libre 5"/>
              <p:cNvSpPr/>
              <p:nvPr userDrawn="1"/>
            </p:nvSpPr>
            <p:spPr>
              <a:xfrm>
                <a:off x="-74645" y="2519265"/>
                <a:ext cx="3937518" cy="3321698"/>
              </a:xfrm>
              <a:custGeom>
                <a:avLst/>
                <a:gdLst>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811763 w 3937518"/>
                  <a:gd name="connsiteY30" fmla="*/ 111034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699796 w 3937518"/>
                  <a:gd name="connsiteY30" fmla="*/ 2183363 h 3321698"/>
                  <a:gd name="connsiteX31" fmla="*/ 0 w 3937518"/>
                  <a:gd name="connsiteY31" fmla="*/ 401217 h 3321698"/>
                  <a:gd name="connsiteX32" fmla="*/ 0 w 3937518"/>
                  <a:gd name="connsiteY32" fmla="*/ 811764 h 3321698"/>
                  <a:gd name="connsiteX0" fmla="*/ 0 w 3937518"/>
                  <a:gd name="connsiteY0" fmla="*/ 811764 h 3321698"/>
                  <a:gd name="connsiteX1" fmla="*/ 55984 w 3937518"/>
                  <a:gd name="connsiteY1" fmla="*/ 811764 h 3321698"/>
                  <a:gd name="connsiteX2" fmla="*/ 335902 w 3937518"/>
                  <a:gd name="connsiteY2" fmla="*/ 718457 h 3321698"/>
                  <a:gd name="connsiteX3" fmla="*/ 783772 w 3937518"/>
                  <a:gd name="connsiteY3" fmla="*/ 1101013 h 3321698"/>
                  <a:gd name="connsiteX4" fmla="*/ 1446245 w 3937518"/>
                  <a:gd name="connsiteY4" fmla="*/ 1800808 h 3321698"/>
                  <a:gd name="connsiteX5" fmla="*/ 1735494 w 3937518"/>
                  <a:gd name="connsiteY5" fmla="*/ 1810139 h 3321698"/>
                  <a:gd name="connsiteX6" fmla="*/ 1362269 w 3937518"/>
                  <a:gd name="connsiteY6" fmla="*/ 569168 h 3321698"/>
                  <a:gd name="connsiteX7" fmla="*/ 886408 w 3937518"/>
                  <a:gd name="connsiteY7" fmla="*/ 121298 h 3321698"/>
                  <a:gd name="connsiteX8" fmla="*/ 1054359 w 3937518"/>
                  <a:gd name="connsiteY8" fmla="*/ 0 h 3321698"/>
                  <a:gd name="connsiteX9" fmla="*/ 1371600 w 3937518"/>
                  <a:gd name="connsiteY9" fmla="*/ 597159 h 3321698"/>
                  <a:gd name="connsiteX10" fmla="*/ 1586204 w 3937518"/>
                  <a:gd name="connsiteY10" fmla="*/ 195943 h 3321698"/>
                  <a:gd name="connsiteX11" fmla="*/ 1884784 w 3937518"/>
                  <a:gd name="connsiteY11" fmla="*/ 317241 h 3321698"/>
                  <a:gd name="connsiteX12" fmla="*/ 1362269 w 3937518"/>
                  <a:gd name="connsiteY12" fmla="*/ 587829 h 3321698"/>
                  <a:gd name="connsiteX13" fmla="*/ 2127380 w 3937518"/>
                  <a:gd name="connsiteY13" fmla="*/ 1623527 h 3321698"/>
                  <a:gd name="connsiteX14" fmla="*/ 1726163 w 3937518"/>
                  <a:gd name="connsiteY14" fmla="*/ 1838131 h 3321698"/>
                  <a:gd name="connsiteX15" fmla="*/ 2304661 w 3937518"/>
                  <a:gd name="connsiteY15" fmla="*/ 1772817 h 3321698"/>
                  <a:gd name="connsiteX16" fmla="*/ 2528596 w 3937518"/>
                  <a:gd name="connsiteY16" fmla="*/ 1642188 h 3321698"/>
                  <a:gd name="connsiteX17" fmla="*/ 2976465 w 3937518"/>
                  <a:gd name="connsiteY17" fmla="*/ 1987421 h 3321698"/>
                  <a:gd name="connsiteX18" fmla="*/ 2864498 w 3937518"/>
                  <a:gd name="connsiteY18" fmla="*/ 2080727 h 3321698"/>
                  <a:gd name="connsiteX19" fmla="*/ 2500604 w 3937518"/>
                  <a:gd name="connsiteY19" fmla="*/ 1651519 h 3321698"/>
                  <a:gd name="connsiteX20" fmla="*/ 2304661 w 3937518"/>
                  <a:gd name="connsiteY20" fmla="*/ 2099388 h 3321698"/>
                  <a:gd name="connsiteX21" fmla="*/ 2957804 w 3937518"/>
                  <a:gd name="connsiteY21" fmla="*/ 2659225 h 3321698"/>
                  <a:gd name="connsiteX22" fmla="*/ 3937518 w 3937518"/>
                  <a:gd name="connsiteY22" fmla="*/ 2230017 h 3321698"/>
                  <a:gd name="connsiteX23" fmla="*/ 3219061 w 3937518"/>
                  <a:gd name="connsiteY23" fmla="*/ 2957804 h 3321698"/>
                  <a:gd name="connsiteX24" fmla="*/ 2705878 w 3937518"/>
                  <a:gd name="connsiteY24" fmla="*/ 3321698 h 3321698"/>
                  <a:gd name="connsiteX25" fmla="*/ 2407298 w 3937518"/>
                  <a:gd name="connsiteY25" fmla="*/ 3097764 h 3321698"/>
                  <a:gd name="connsiteX26" fmla="*/ 2286000 w 3937518"/>
                  <a:gd name="connsiteY26" fmla="*/ 2080727 h 3321698"/>
                  <a:gd name="connsiteX27" fmla="*/ 1800808 w 3937518"/>
                  <a:gd name="connsiteY27" fmla="*/ 2556588 h 3321698"/>
                  <a:gd name="connsiteX28" fmla="*/ 1623527 w 3937518"/>
                  <a:gd name="connsiteY28" fmla="*/ 2304662 h 3321698"/>
                  <a:gd name="connsiteX29" fmla="*/ 1436914 w 3937518"/>
                  <a:gd name="connsiteY29" fmla="*/ 1772817 h 3321698"/>
                  <a:gd name="connsiteX30" fmla="*/ 727788 w 3937518"/>
                  <a:gd name="connsiteY30" fmla="*/ 2192694 h 3321698"/>
                  <a:gd name="connsiteX31" fmla="*/ 0 w 3937518"/>
                  <a:gd name="connsiteY31" fmla="*/ 401217 h 3321698"/>
                  <a:gd name="connsiteX32" fmla="*/ 0 w 3937518"/>
                  <a:gd name="connsiteY32" fmla="*/ 811764 h 3321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37518" h="3321698">
                    <a:moveTo>
                      <a:pt x="0" y="811764"/>
                    </a:moveTo>
                    <a:lnTo>
                      <a:pt x="55984" y="811764"/>
                    </a:lnTo>
                    <a:lnTo>
                      <a:pt x="335902" y="718457"/>
                    </a:lnTo>
                    <a:lnTo>
                      <a:pt x="783772" y="1101013"/>
                    </a:lnTo>
                    <a:lnTo>
                      <a:pt x="1446245" y="1800808"/>
                    </a:lnTo>
                    <a:lnTo>
                      <a:pt x="1735494" y="1810139"/>
                    </a:lnTo>
                    <a:lnTo>
                      <a:pt x="1362269" y="569168"/>
                    </a:lnTo>
                    <a:lnTo>
                      <a:pt x="886408" y="121298"/>
                    </a:lnTo>
                    <a:lnTo>
                      <a:pt x="1054359" y="0"/>
                    </a:lnTo>
                    <a:lnTo>
                      <a:pt x="1371600" y="597159"/>
                    </a:lnTo>
                    <a:lnTo>
                      <a:pt x="1586204" y="195943"/>
                    </a:lnTo>
                    <a:lnTo>
                      <a:pt x="1884784" y="317241"/>
                    </a:lnTo>
                    <a:lnTo>
                      <a:pt x="1362269" y="587829"/>
                    </a:lnTo>
                    <a:lnTo>
                      <a:pt x="2127380" y="1623527"/>
                    </a:lnTo>
                    <a:lnTo>
                      <a:pt x="1726163" y="1838131"/>
                    </a:lnTo>
                    <a:lnTo>
                      <a:pt x="2304661" y="1772817"/>
                    </a:lnTo>
                    <a:lnTo>
                      <a:pt x="2528596" y="1642188"/>
                    </a:lnTo>
                    <a:lnTo>
                      <a:pt x="2976465" y="1987421"/>
                    </a:lnTo>
                    <a:lnTo>
                      <a:pt x="2864498" y="2080727"/>
                    </a:lnTo>
                    <a:lnTo>
                      <a:pt x="2500604" y="1651519"/>
                    </a:lnTo>
                    <a:lnTo>
                      <a:pt x="2304661" y="2099388"/>
                    </a:lnTo>
                    <a:lnTo>
                      <a:pt x="2957804" y="2659225"/>
                    </a:lnTo>
                    <a:lnTo>
                      <a:pt x="3937518" y="2230017"/>
                    </a:lnTo>
                    <a:lnTo>
                      <a:pt x="3219061" y="2957804"/>
                    </a:lnTo>
                    <a:lnTo>
                      <a:pt x="2705878" y="3321698"/>
                    </a:lnTo>
                    <a:lnTo>
                      <a:pt x="2407298" y="3097764"/>
                    </a:lnTo>
                    <a:lnTo>
                      <a:pt x="2286000" y="2080727"/>
                    </a:lnTo>
                    <a:lnTo>
                      <a:pt x="1800808" y="2556588"/>
                    </a:lnTo>
                    <a:lnTo>
                      <a:pt x="1623527" y="2304662"/>
                    </a:lnTo>
                    <a:lnTo>
                      <a:pt x="1436914" y="1772817"/>
                    </a:lnTo>
                    <a:lnTo>
                      <a:pt x="727788" y="2192694"/>
                    </a:lnTo>
                    <a:lnTo>
                      <a:pt x="0" y="401217"/>
                    </a:lnTo>
                    <a:lnTo>
                      <a:pt x="0" y="811764"/>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6"/>
              <p:cNvSpPr/>
              <p:nvPr userDrawn="1"/>
            </p:nvSpPr>
            <p:spPr>
              <a:xfrm>
                <a:off x="-177282" y="4133461"/>
                <a:ext cx="4422711" cy="2995710"/>
              </a:xfrm>
              <a:custGeom>
                <a:avLst/>
                <a:gdLst>
                  <a:gd name="connsiteX0" fmla="*/ 27992 w 4422711"/>
                  <a:gd name="connsiteY0" fmla="*/ 2500604 h 2948474"/>
                  <a:gd name="connsiteX1" fmla="*/ 27992 w 4422711"/>
                  <a:gd name="connsiteY1" fmla="*/ 2500604 h 2948474"/>
                  <a:gd name="connsiteX2" fmla="*/ 578498 w 4422711"/>
                  <a:gd name="connsiteY2" fmla="*/ 2052735 h 2948474"/>
                  <a:gd name="connsiteX3" fmla="*/ 625151 w 4422711"/>
                  <a:gd name="connsiteY3" fmla="*/ 2939143 h 2948474"/>
                  <a:gd name="connsiteX4" fmla="*/ 1259633 w 4422711"/>
                  <a:gd name="connsiteY4" fmla="*/ 2603241 h 2948474"/>
                  <a:gd name="connsiteX5" fmla="*/ 1063690 w 4422711"/>
                  <a:gd name="connsiteY5" fmla="*/ 2948474 h 2948474"/>
                  <a:gd name="connsiteX6" fmla="*/ 1418253 w 4422711"/>
                  <a:gd name="connsiteY6" fmla="*/ 2920482 h 2948474"/>
                  <a:gd name="connsiteX7" fmla="*/ 1250302 w 4422711"/>
                  <a:gd name="connsiteY7" fmla="*/ 2593910 h 2948474"/>
                  <a:gd name="connsiteX8" fmla="*/ 0 w 4422711"/>
                  <a:gd name="connsiteY8" fmla="*/ 1548882 h 2948474"/>
                  <a:gd name="connsiteX9" fmla="*/ 65315 w 4422711"/>
                  <a:gd name="connsiteY9" fmla="*/ 1408923 h 2948474"/>
                  <a:gd name="connsiteX10" fmla="*/ 475862 w 4422711"/>
                  <a:gd name="connsiteY10" fmla="*/ 1651519 h 2948474"/>
                  <a:gd name="connsiteX11" fmla="*/ 867747 w 4422711"/>
                  <a:gd name="connsiteY11" fmla="*/ 1399592 h 2948474"/>
                  <a:gd name="connsiteX12" fmla="*/ 1082351 w 4422711"/>
                  <a:gd name="connsiteY12" fmla="*/ 1884784 h 2948474"/>
                  <a:gd name="connsiteX13" fmla="*/ 2612572 w 4422711"/>
                  <a:gd name="connsiteY13" fmla="*/ 1987421 h 2948474"/>
                  <a:gd name="connsiteX14" fmla="*/ 2323323 w 4422711"/>
                  <a:gd name="connsiteY14" fmla="*/ 2491274 h 2948474"/>
                  <a:gd name="connsiteX15" fmla="*/ 3247053 w 4422711"/>
                  <a:gd name="connsiteY15" fmla="*/ 2192694 h 2948474"/>
                  <a:gd name="connsiteX16" fmla="*/ 4422711 w 4422711"/>
                  <a:gd name="connsiteY16" fmla="*/ 2295331 h 2948474"/>
                  <a:gd name="connsiteX17" fmla="*/ 4198776 w 4422711"/>
                  <a:gd name="connsiteY17" fmla="*/ 2855168 h 2948474"/>
                  <a:gd name="connsiteX18" fmla="*/ 3788229 w 4422711"/>
                  <a:gd name="connsiteY18" fmla="*/ 2817845 h 2948474"/>
                  <a:gd name="connsiteX19" fmla="*/ 3284376 w 4422711"/>
                  <a:gd name="connsiteY19" fmla="*/ 2202025 h 2948474"/>
                  <a:gd name="connsiteX20" fmla="*/ 2808515 w 4422711"/>
                  <a:gd name="connsiteY20" fmla="*/ 1716833 h 2948474"/>
                  <a:gd name="connsiteX21" fmla="*/ 3135086 w 4422711"/>
                  <a:gd name="connsiteY21" fmla="*/ 1343608 h 2948474"/>
                  <a:gd name="connsiteX22" fmla="*/ 3079102 w 4422711"/>
                  <a:gd name="connsiteY22" fmla="*/ 1035698 h 2948474"/>
                  <a:gd name="connsiteX23" fmla="*/ 2967135 w 4422711"/>
                  <a:gd name="connsiteY23" fmla="*/ 457200 h 2948474"/>
                  <a:gd name="connsiteX24" fmla="*/ 2369976 w 4422711"/>
                  <a:gd name="connsiteY24" fmla="*/ 494523 h 2948474"/>
                  <a:gd name="connsiteX25" fmla="*/ 2397968 w 4422711"/>
                  <a:gd name="connsiteY25" fmla="*/ 158621 h 2948474"/>
                  <a:gd name="connsiteX26" fmla="*/ 2230017 w 4422711"/>
                  <a:gd name="connsiteY26" fmla="*/ 0 h 2948474"/>
                  <a:gd name="connsiteX27" fmla="*/ 1744825 w 4422711"/>
                  <a:gd name="connsiteY27" fmla="*/ 699796 h 2948474"/>
                  <a:gd name="connsiteX28" fmla="*/ 1380931 w 4422711"/>
                  <a:gd name="connsiteY28" fmla="*/ 1222310 h 2948474"/>
                  <a:gd name="connsiteX29" fmla="*/ 1912776 w 4422711"/>
                  <a:gd name="connsiteY29" fmla="*/ 923731 h 2948474"/>
                  <a:gd name="connsiteX30" fmla="*/ 1726164 w 4422711"/>
                  <a:gd name="connsiteY30" fmla="*/ 1371600 h 2948474"/>
                  <a:gd name="connsiteX31" fmla="*/ 1184988 w 4422711"/>
                  <a:gd name="connsiteY31" fmla="*/ 1558212 h 2948474"/>
                  <a:gd name="connsiteX32" fmla="*/ 886409 w 4422711"/>
                  <a:gd name="connsiteY32" fmla="*/ 1418253 h 2948474"/>
                  <a:gd name="connsiteX33" fmla="*/ 363894 w 4422711"/>
                  <a:gd name="connsiteY33" fmla="*/ 1446245 h 2948474"/>
                  <a:gd name="connsiteX34" fmla="*/ 821094 w 4422711"/>
                  <a:gd name="connsiteY34" fmla="*/ 559837 h 2948474"/>
                  <a:gd name="connsiteX35" fmla="*/ 55984 w 4422711"/>
                  <a:gd name="connsiteY35" fmla="*/ 391886 h 2948474"/>
                  <a:gd name="connsiteX36" fmla="*/ 27992 w 4422711"/>
                  <a:gd name="connsiteY36" fmla="*/ 2500604 h 2948474"/>
                  <a:gd name="connsiteX0" fmla="*/ 27992 w 4422711"/>
                  <a:gd name="connsiteY0" fmla="*/ 2500604 h 2995710"/>
                  <a:gd name="connsiteX1" fmla="*/ 27992 w 4422711"/>
                  <a:gd name="connsiteY1" fmla="*/ 2500604 h 2995710"/>
                  <a:gd name="connsiteX2" fmla="*/ 35573 w 4422711"/>
                  <a:gd name="connsiteY2" fmla="*/ 2995710 h 2995710"/>
                  <a:gd name="connsiteX3" fmla="*/ 625151 w 4422711"/>
                  <a:gd name="connsiteY3" fmla="*/ 2939143 h 2995710"/>
                  <a:gd name="connsiteX4" fmla="*/ 1259633 w 4422711"/>
                  <a:gd name="connsiteY4" fmla="*/ 2603241 h 2995710"/>
                  <a:gd name="connsiteX5" fmla="*/ 1063690 w 4422711"/>
                  <a:gd name="connsiteY5" fmla="*/ 2948474 h 2995710"/>
                  <a:gd name="connsiteX6" fmla="*/ 1418253 w 4422711"/>
                  <a:gd name="connsiteY6" fmla="*/ 2920482 h 2995710"/>
                  <a:gd name="connsiteX7" fmla="*/ 1250302 w 4422711"/>
                  <a:gd name="connsiteY7" fmla="*/ 2593910 h 2995710"/>
                  <a:gd name="connsiteX8" fmla="*/ 0 w 4422711"/>
                  <a:gd name="connsiteY8" fmla="*/ 1548882 h 2995710"/>
                  <a:gd name="connsiteX9" fmla="*/ 65315 w 4422711"/>
                  <a:gd name="connsiteY9" fmla="*/ 1408923 h 2995710"/>
                  <a:gd name="connsiteX10" fmla="*/ 475862 w 4422711"/>
                  <a:gd name="connsiteY10" fmla="*/ 1651519 h 2995710"/>
                  <a:gd name="connsiteX11" fmla="*/ 867747 w 4422711"/>
                  <a:gd name="connsiteY11" fmla="*/ 1399592 h 2995710"/>
                  <a:gd name="connsiteX12" fmla="*/ 1082351 w 4422711"/>
                  <a:gd name="connsiteY12" fmla="*/ 1884784 h 2995710"/>
                  <a:gd name="connsiteX13" fmla="*/ 2612572 w 4422711"/>
                  <a:gd name="connsiteY13" fmla="*/ 1987421 h 2995710"/>
                  <a:gd name="connsiteX14" fmla="*/ 2323323 w 4422711"/>
                  <a:gd name="connsiteY14" fmla="*/ 2491274 h 2995710"/>
                  <a:gd name="connsiteX15" fmla="*/ 3247053 w 4422711"/>
                  <a:gd name="connsiteY15" fmla="*/ 2192694 h 2995710"/>
                  <a:gd name="connsiteX16" fmla="*/ 4422711 w 4422711"/>
                  <a:gd name="connsiteY16" fmla="*/ 2295331 h 2995710"/>
                  <a:gd name="connsiteX17" fmla="*/ 4198776 w 4422711"/>
                  <a:gd name="connsiteY17" fmla="*/ 2855168 h 2995710"/>
                  <a:gd name="connsiteX18" fmla="*/ 3788229 w 4422711"/>
                  <a:gd name="connsiteY18" fmla="*/ 2817845 h 2995710"/>
                  <a:gd name="connsiteX19" fmla="*/ 3284376 w 4422711"/>
                  <a:gd name="connsiteY19" fmla="*/ 2202025 h 2995710"/>
                  <a:gd name="connsiteX20" fmla="*/ 2808515 w 4422711"/>
                  <a:gd name="connsiteY20" fmla="*/ 1716833 h 2995710"/>
                  <a:gd name="connsiteX21" fmla="*/ 3135086 w 4422711"/>
                  <a:gd name="connsiteY21" fmla="*/ 1343608 h 2995710"/>
                  <a:gd name="connsiteX22" fmla="*/ 3079102 w 4422711"/>
                  <a:gd name="connsiteY22" fmla="*/ 1035698 h 2995710"/>
                  <a:gd name="connsiteX23" fmla="*/ 2967135 w 4422711"/>
                  <a:gd name="connsiteY23" fmla="*/ 457200 h 2995710"/>
                  <a:gd name="connsiteX24" fmla="*/ 2369976 w 4422711"/>
                  <a:gd name="connsiteY24" fmla="*/ 494523 h 2995710"/>
                  <a:gd name="connsiteX25" fmla="*/ 2397968 w 4422711"/>
                  <a:gd name="connsiteY25" fmla="*/ 158621 h 2995710"/>
                  <a:gd name="connsiteX26" fmla="*/ 2230017 w 4422711"/>
                  <a:gd name="connsiteY26" fmla="*/ 0 h 2995710"/>
                  <a:gd name="connsiteX27" fmla="*/ 1744825 w 4422711"/>
                  <a:gd name="connsiteY27" fmla="*/ 699796 h 2995710"/>
                  <a:gd name="connsiteX28" fmla="*/ 1380931 w 4422711"/>
                  <a:gd name="connsiteY28" fmla="*/ 1222310 h 2995710"/>
                  <a:gd name="connsiteX29" fmla="*/ 1912776 w 4422711"/>
                  <a:gd name="connsiteY29" fmla="*/ 923731 h 2995710"/>
                  <a:gd name="connsiteX30" fmla="*/ 1726164 w 4422711"/>
                  <a:gd name="connsiteY30" fmla="*/ 1371600 h 2995710"/>
                  <a:gd name="connsiteX31" fmla="*/ 1184988 w 4422711"/>
                  <a:gd name="connsiteY31" fmla="*/ 1558212 h 2995710"/>
                  <a:gd name="connsiteX32" fmla="*/ 886409 w 4422711"/>
                  <a:gd name="connsiteY32" fmla="*/ 1418253 h 2995710"/>
                  <a:gd name="connsiteX33" fmla="*/ 363894 w 4422711"/>
                  <a:gd name="connsiteY33" fmla="*/ 1446245 h 2995710"/>
                  <a:gd name="connsiteX34" fmla="*/ 821094 w 4422711"/>
                  <a:gd name="connsiteY34" fmla="*/ 559837 h 2995710"/>
                  <a:gd name="connsiteX35" fmla="*/ 55984 w 4422711"/>
                  <a:gd name="connsiteY35" fmla="*/ 391886 h 2995710"/>
                  <a:gd name="connsiteX36" fmla="*/ 27992 w 4422711"/>
                  <a:gd name="connsiteY36" fmla="*/ 2500604 h 2995710"/>
                  <a:gd name="connsiteX0" fmla="*/ 27992 w 4422711"/>
                  <a:gd name="connsiteY0" fmla="*/ 2500604 h 2995710"/>
                  <a:gd name="connsiteX1" fmla="*/ 27992 w 4422711"/>
                  <a:gd name="connsiteY1" fmla="*/ 2500604 h 2995710"/>
                  <a:gd name="connsiteX2" fmla="*/ 35573 w 4422711"/>
                  <a:gd name="connsiteY2" fmla="*/ 2995710 h 2995710"/>
                  <a:gd name="connsiteX3" fmla="*/ 625151 w 4422711"/>
                  <a:gd name="connsiteY3" fmla="*/ 2939143 h 2995710"/>
                  <a:gd name="connsiteX4" fmla="*/ 1259633 w 4422711"/>
                  <a:gd name="connsiteY4" fmla="*/ 2603241 h 2995710"/>
                  <a:gd name="connsiteX5" fmla="*/ 1063690 w 4422711"/>
                  <a:gd name="connsiteY5" fmla="*/ 2948474 h 2995710"/>
                  <a:gd name="connsiteX6" fmla="*/ 1418253 w 4422711"/>
                  <a:gd name="connsiteY6" fmla="*/ 2920482 h 2995710"/>
                  <a:gd name="connsiteX7" fmla="*/ 650227 w 4422711"/>
                  <a:gd name="connsiteY7" fmla="*/ 1879535 h 2995710"/>
                  <a:gd name="connsiteX8" fmla="*/ 0 w 4422711"/>
                  <a:gd name="connsiteY8" fmla="*/ 1548882 h 2995710"/>
                  <a:gd name="connsiteX9" fmla="*/ 65315 w 4422711"/>
                  <a:gd name="connsiteY9" fmla="*/ 1408923 h 2995710"/>
                  <a:gd name="connsiteX10" fmla="*/ 475862 w 4422711"/>
                  <a:gd name="connsiteY10" fmla="*/ 1651519 h 2995710"/>
                  <a:gd name="connsiteX11" fmla="*/ 867747 w 4422711"/>
                  <a:gd name="connsiteY11" fmla="*/ 1399592 h 2995710"/>
                  <a:gd name="connsiteX12" fmla="*/ 1082351 w 4422711"/>
                  <a:gd name="connsiteY12" fmla="*/ 1884784 h 2995710"/>
                  <a:gd name="connsiteX13" fmla="*/ 2612572 w 4422711"/>
                  <a:gd name="connsiteY13" fmla="*/ 1987421 h 2995710"/>
                  <a:gd name="connsiteX14" fmla="*/ 2323323 w 4422711"/>
                  <a:gd name="connsiteY14" fmla="*/ 2491274 h 2995710"/>
                  <a:gd name="connsiteX15" fmla="*/ 3247053 w 4422711"/>
                  <a:gd name="connsiteY15" fmla="*/ 2192694 h 2995710"/>
                  <a:gd name="connsiteX16" fmla="*/ 4422711 w 4422711"/>
                  <a:gd name="connsiteY16" fmla="*/ 2295331 h 2995710"/>
                  <a:gd name="connsiteX17" fmla="*/ 4198776 w 4422711"/>
                  <a:gd name="connsiteY17" fmla="*/ 2855168 h 2995710"/>
                  <a:gd name="connsiteX18" fmla="*/ 3788229 w 4422711"/>
                  <a:gd name="connsiteY18" fmla="*/ 2817845 h 2995710"/>
                  <a:gd name="connsiteX19" fmla="*/ 3284376 w 4422711"/>
                  <a:gd name="connsiteY19" fmla="*/ 2202025 h 2995710"/>
                  <a:gd name="connsiteX20" fmla="*/ 2808515 w 4422711"/>
                  <a:gd name="connsiteY20" fmla="*/ 1716833 h 2995710"/>
                  <a:gd name="connsiteX21" fmla="*/ 3135086 w 4422711"/>
                  <a:gd name="connsiteY21" fmla="*/ 1343608 h 2995710"/>
                  <a:gd name="connsiteX22" fmla="*/ 3079102 w 4422711"/>
                  <a:gd name="connsiteY22" fmla="*/ 1035698 h 2995710"/>
                  <a:gd name="connsiteX23" fmla="*/ 2967135 w 4422711"/>
                  <a:gd name="connsiteY23" fmla="*/ 457200 h 2995710"/>
                  <a:gd name="connsiteX24" fmla="*/ 2369976 w 4422711"/>
                  <a:gd name="connsiteY24" fmla="*/ 494523 h 2995710"/>
                  <a:gd name="connsiteX25" fmla="*/ 2397968 w 4422711"/>
                  <a:gd name="connsiteY25" fmla="*/ 158621 h 2995710"/>
                  <a:gd name="connsiteX26" fmla="*/ 2230017 w 4422711"/>
                  <a:gd name="connsiteY26" fmla="*/ 0 h 2995710"/>
                  <a:gd name="connsiteX27" fmla="*/ 1744825 w 4422711"/>
                  <a:gd name="connsiteY27" fmla="*/ 699796 h 2995710"/>
                  <a:gd name="connsiteX28" fmla="*/ 1380931 w 4422711"/>
                  <a:gd name="connsiteY28" fmla="*/ 1222310 h 2995710"/>
                  <a:gd name="connsiteX29" fmla="*/ 1912776 w 4422711"/>
                  <a:gd name="connsiteY29" fmla="*/ 923731 h 2995710"/>
                  <a:gd name="connsiteX30" fmla="*/ 1726164 w 4422711"/>
                  <a:gd name="connsiteY30" fmla="*/ 1371600 h 2995710"/>
                  <a:gd name="connsiteX31" fmla="*/ 1184988 w 4422711"/>
                  <a:gd name="connsiteY31" fmla="*/ 1558212 h 2995710"/>
                  <a:gd name="connsiteX32" fmla="*/ 886409 w 4422711"/>
                  <a:gd name="connsiteY32" fmla="*/ 1418253 h 2995710"/>
                  <a:gd name="connsiteX33" fmla="*/ 363894 w 4422711"/>
                  <a:gd name="connsiteY33" fmla="*/ 1446245 h 2995710"/>
                  <a:gd name="connsiteX34" fmla="*/ 821094 w 4422711"/>
                  <a:gd name="connsiteY34" fmla="*/ 559837 h 2995710"/>
                  <a:gd name="connsiteX35" fmla="*/ 55984 w 4422711"/>
                  <a:gd name="connsiteY35" fmla="*/ 391886 h 2995710"/>
                  <a:gd name="connsiteX36" fmla="*/ 27992 w 4422711"/>
                  <a:gd name="connsiteY36" fmla="*/ 2500604 h 299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22711" h="2995710">
                    <a:moveTo>
                      <a:pt x="27992" y="2500604"/>
                    </a:moveTo>
                    <a:lnTo>
                      <a:pt x="27992" y="2500604"/>
                    </a:lnTo>
                    <a:cubicBezTo>
                      <a:pt x="29256" y="2583122"/>
                      <a:pt x="33046" y="2830675"/>
                      <a:pt x="35573" y="2995710"/>
                    </a:cubicBezTo>
                    <a:lnTo>
                      <a:pt x="625151" y="2939143"/>
                    </a:lnTo>
                    <a:lnTo>
                      <a:pt x="1259633" y="2603241"/>
                    </a:lnTo>
                    <a:lnTo>
                      <a:pt x="1063690" y="2948474"/>
                    </a:lnTo>
                    <a:lnTo>
                      <a:pt x="1418253" y="2920482"/>
                    </a:lnTo>
                    <a:lnTo>
                      <a:pt x="650227" y="1879535"/>
                    </a:lnTo>
                    <a:lnTo>
                      <a:pt x="0" y="1548882"/>
                    </a:lnTo>
                    <a:lnTo>
                      <a:pt x="65315" y="1408923"/>
                    </a:lnTo>
                    <a:lnTo>
                      <a:pt x="475862" y="1651519"/>
                    </a:lnTo>
                    <a:lnTo>
                      <a:pt x="867747" y="1399592"/>
                    </a:lnTo>
                    <a:lnTo>
                      <a:pt x="1082351" y="1884784"/>
                    </a:lnTo>
                    <a:lnTo>
                      <a:pt x="2612572" y="1987421"/>
                    </a:lnTo>
                    <a:lnTo>
                      <a:pt x="2323323" y="2491274"/>
                    </a:lnTo>
                    <a:lnTo>
                      <a:pt x="3247053" y="2192694"/>
                    </a:lnTo>
                    <a:lnTo>
                      <a:pt x="4422711" y="2295331"/>
                    </a:lnTo>
                    <a:lnTo>
                      <a:pt x="4198776" y="2855168"/>
                    </a:lnTo>
                    <a:lnTo>
                      <a:pt x="3788229" y="2817845"/>
                    </a:lnTo>
                    <a:lnTo>
                      <a:pt x="3284376" y="2202025"/>
                    </a:lnTo>
                    <a:lnTo>
                      <a:pt x="2808515" y="1716833"/>
                    </a:lnTo>
                    <a:lnTo>
                      <a:pt x="3135086" y="1343608"/>
                    </a:lnTo>
                    <a:lnTo>
                      <a:pt x="3079102" y="1035698"/>
                    </a:lnTo>
                    <a:lnTo>
                      <a:pt x="2967135" y="457200"/>
                    </a:lnTo>
                    <a:lnTo>
                      <a:pt x="2369976" y="494523"/>
                    </a:lnTo>
                    <a:lnTo>
                      <a:pt x="2397968" y="158621"/>
                    </a:lnTo>
                    <a:lnTo>
                      <a:pt x="2230017" y="0"/>
                    </a:lnTo>
                    <a:lnTo>
                      <a:pt x="1744825" y="699796"/>
                    </a:lnTo>
                    <a:lnTo>
                      <a:pt x="1380931" y="1222310"/>
                    </a:lnTo>
                    <a:lnTo>
                      <a:pt x="1912776" y="923731"/>
                    </a:lnTo>
                    <a:lnTo>
                      <a:pt x="1726164" y="1371600"/>
                    </a:lnTo>
                    <a:lnTo>
                      <a:pt x="1184988" y="1558212"/>
                    </a:lnTo>
                    <a:lnTo>
                      <a:pt x="886409" y="1418253"/>
                    </a:lnTo>
                    <a:lnTo>
                      <a:pt x="363894" y="1446245"/>
                    </a:lnTo>
                    <a:lnTo>
                      <a:pt x="821094" y="559837"/>
                    </a:lnTo>
                    <a:lnTo>
                      <a:pt x="55984" y="391886"/>
                    </a:lnTo>
                    <a:lnTo>
                      <a:pt x="27992" y="2500604"/>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orme libre 7"/>
              <p:cNvSpPr/>
              <p:nvPr userDrawn="1"/>
            </p:nvSpPr>
            <p:spPr>
              <a:xfrm>
                <a:off x="177282" y="3620278"/>
                <a:ext cx="2043404" cy="3498979"/>
              </a:xfrm>
              <a:custGeom>
                <a:avLst/>
                <a:gdLst>
                  <a:gd name="connsiteX0" fmla="*/ 1950098 w 2043404"/>
                  <a:gd name="connsiteY0" fmla="*/ 3498979 h 3498979"/>
                  <a:gd name="connsiteX1" fmla="*/ 1968759 w 2043404"/>
                  <a:gd name="connsiteY1" fmla="*/ 3023118 h 3498979"/>
                  <a:gd name="connsiteX2" fmla="*/ 895738 w 2043404"/>
                  <a:gd name="connsiteY2" fmla="*/ 3116424 h 3498979"/>
                  <a:gd name="connsiteX3" fmla="*/ 746449 w 2043404"/>
                  <a:gd name="connsiteY3" fmla="*/ 2407298 h 3498979"/>
                  <a:gd name="connsiteX4" fmla="*/ 214604 w 2043404"/>
                  <a:gd name="connsiteY4" fmla="*/ 2565918 h 3498979"/>
                  <a:gd name="connsiteX5" fmla="*/ 102636 w 2043404"/>
                  <a:gd name="connsiteY5" fmla="*/ 2164702 h 3498979"/>
                  <a:gd name="connsiteX6" fmla="*/ 0 w 2043404"/>
                  <a:gd name="connsiteY6" fmla="*/ 1959428 h 3498979"/>
                  <a:gd name="connsiteX7" fmla="*/ 139959 w 2043404"/>
                  <a:gd name="connsiteY7" fmla="*/ 261257 h 3498979"/>
                  <a:gd name="connsiteX8" fmla="*/ 559836 w 2043404"/>
                  <a:gd name="connsiteY8" fmla="*/ 0 h 3498979"/>
                  <a:gd name="connsiteX9" fmla="*/ 447869 w 2043404"/>
                  <a:gd name="connsiteY9" fmla="*/ 1054359 h 3498979"/>
                  <a:gd name="connsiteX10" fmla="*/ 1380930 w 2043404"/>
                  <a:gd name="connsiteY10" fmla="*/ 1212979 h 3498979"/>
                  <a:gd name="connsiteX11" fmla="*/ 1520889 w 2043404"/>
                  <a:gd name="connsiteY11" fmla="*/ 727787 h 3498979"/>
                  <a:gd name="connsiteX12" fmla="*/ 2043404 w 2043404"/>
                  <a:gd name="connsiteY12" fmla="*/ 970383 h 3498979"/>
                  <a:gd name="connsiteX13" fmla="*/ 1614196 w 2043404"/>
                  <a:gd name="connsiteY13" fmla="*/ 2453951 h 3498979"/>
                  <a:gd name="connsiteX14" fmla="*/ 1352938 w 2043404"/>
                  <a:gd name="connsiteY14" fmla="*/ 2705877 h 3498979"/>
                  <a:gd name="connsiteX15" fmla="*/ 877077 w 2043404"/>
                  <a:gd name="connsiteY15" fmla="*/ 3107093 h 3498979"/>
                  <a:gd name="connsiteX16" fmla="*/ 970383 w 2043404"/>
                  <a:gd name="connsiteY16" fmla="*/ 3107093 h 3498979"/>
                  <a:gd name="connsiteX17" fmla="*/ 1950098 w 2043404"/>
                  <a:gd name="connsiteY17" fmla="*/ 3498979 h 3498979"/>
                  <a:gd name="connsiteX0" fmla="*/ 1950098 w 2043404"/>
                  <a:gd name="connsiteY0" fmla="*/ 3498979 h 3498979"/>
                  <a:gd name="connsiteX1" fmla="*/ 1968759 w 2043404"/>
                  <a:gd name="connsiteY1" fmla="*/ 3023118 h 3498979"/>
                  <a:gd name="connsiteX2" fmla="*/ 895738 w 2043404"/>
                  <a:gd name="connsiteY2" fmla="*/ 3116424 h 3498979"/>
                  <a:gd name="connsiteX3" fmla="*/ 746449 w 2043404"/>
                  <a:gd name="connsiteY3" fmla="*/ 2407298 h 3498979"/>
                  <a:gd name="connsiteX4" fmla="*/ 300329 w 2043404"/>
                  <a:gd name="connsiteY4" fmla="*/ 2413518 h 3498979"/>
                  <a:gd name="connsiteX5" fmla="*/ 102636 w 2043404"/>
                  <a:gd name="connsiteY5" fmla="*/ 2164702 h 3498979"/>
                  <a:gd name="connsiteX6" fmla="*/ 0 w 2043404"/>
                  <a:gd name="connsiteY6" fmla="*/ 1959428 h 3498979"/>
                  <a:gd name="connsiteX7" fmla="*/ 139959 w 2043404"/>
                  <a:gd name="connsiteY7" fmla="*/ 261257 h 3498979"/>
                  <a:gd name="connsiteX8" fmla="*/ 559836 w 2043404"/>
                  <a:gd name="connsiteY8" fmla="*/ 0 h 3498979"/>
                  <a:gd name="connsiteX9" fmla="*/ 447869 w 2043404"/>
                  <a:gd name="connsiteY9" fmla="*/ 1054359 h 3498979"/>
                  <a:gd name="connsiteX10" fmla="*/ 1380930 w 2043404"/>
                  <a:gd name="connsiteY10" fmla="*/ 1212979 h 3498979"/>
                  <a:gd name="connsiteX11" fmla="*/ 1520889 w 2043404"/>
                  <a:gd name="connsiteY11" fmla="*/ 727787 h 3498979"/>
                  <a:gd name="connsiteX12" fmla="*/ 2043404 w 2043404"/>
                  <a:gd name="connsiteY12" fmla="*/ 970383 h 3498979"/>
                  <a:gd name="connsiteX13" fmla="*/ 1614196 w 2043404"/>
                  <a:gd name="connsiteY13" fmla="*/ 2453951 h 3498979"/>
                  <a:gd name="connsiteX14" fmla="*/ 1352938 w 2043404"/>
                  <a:gd name="connsiteY14" fmla="*/ 2705877 h 3498979"/>
                  <a:gd name="connsiteX15" fmla="*/ 877077 w 2043404"/>
                  <a:gd name="connsiteY15" fmla="*/ 3107093 h 3498979"/>
                  <a:gd name="connsiteX16" fmla="*/ 970383 w 2043404"/>
                  <a:gd name="connsiteY16" fmla="*/ 3107093 h 3498979"/>
                  <a:gd name="connsiteX17" fmla="*/ 1950098 w 2043404"/>
                  <a:gd name="connsiteY17" fmla="*/ 3498979 h 349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3404" h="3498979">
                    <a:moveTo>
                      <a:pt x="1950098" y="3498979"/>
                    </a:moveTo>
                    <a:lnTo>
                      <a:pt x="1968759" y="3023118"/>
                    </a:lnTo>
                    <a:lnTo>
                      <a:pt x="895738" y="3116424"/>
                    </a:lnTo>
                    <a:lnTo>
                      <a:pt x="746449" y="2407298"/>
                    </a:lnTo>
                    <a:lnTo>
                      <a:pt x="300329" y="2413518"/>
                    </a:lnTo>
                    <a:lnTo>
                      <a:pt x="102636" y="2164702"/>
                    </a:lnTo>
                    <a:lnTo>
                      <a:pt x="0" y="1959428"/>
                    </a:lnTo>
                    <a:lnTo>
                      <a:pt x="139959" y="261257"/>
                    </a:lnTo>
                    <a:lnTo>
                      <a:pt x="559836" y="0"/>
                    </a:lnTo>
                    <a:lnTo>
                      <a:pt x="447869" y="1054359"/>
                    </a:lnTo>
                    <a:lnTo>
                      <a:pt x="1380930" y="1212979"/>
                    </a:lnTo>
                    <a:lnTo>
                      <a:pt x="1520889" y="727787"/>
                    </a:lnTo>
                    <a:lnTo>
                      <a:pt x="2043404" y="970383"/>
                    </a:lnTo>
                    <a:lnTo>
                      <a:pt x="1614196" y="2453951"/>
                    </a:lnTo>
                    <a:lnTo>
                      <a:pt x="1352938" y="2705877"/>
                    </a:lnTo>
                    <a:lnTo>
                      <a:pt x="877077" y="3107093"/>
                    </a:lnTo>
                    <a:lnTo>
                      <a:pt x="970383" y="3107093"/>
                    </a:lnTo>
                    <a:lnTo>
                      <a:pt x="1950098" y="3498979"/>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orme libre 8"/>
              <p:cNvSpPr/>
              <p:nvPr userDrawn="1"/>
            </p:nvSpPr>
            <p:spPr>
              <a:xfrm>
                <a:off x="-223935" y="2071396"/>
                <a:ext cx="1810139" cy="1828800"/>
              </a:xfrm>
              <a:custGeom>
                <a:avLst/>
                <a:gdLst>
                  <a:gd name="connsiteX0" fmla="*/ 0 w 1810139"/>
                  <a:gd name="connsiteY0" fmla="*/ 1828800 h 1828800"/>
                  <a:gd name="connsiteX1" fmla="*/ 0 w 1810139"/>
                  <a:gd name="connsiteY1" fmla="*/ 1828800 h 1828800"/>
                  <a:gd name="connsiteX2" fmla="*/ 447870 w 1810139"/>
                  <a:gd name="connsiteY2" fmla="*/ 1147665 h 1828800"/>
                  <a:gd name="connsiteX3" fmla="*/ 681135 w 1810139"/>
                  <a:gd name="connsiteY3" fmla="*/ 0 h 1828800"/>
                  <a:gd name="connsiteX4" fmla="*/ 793102 w 1810139"/>
                  <a:gd name="connsiteY4" fmla="*/ 1203649 h 1828800"/>
                  <a:gd name="connsiteX5" fmla="*/ 1474237 w 1810139"/>
                  <a:gd name="connsiteY5" fmla="*/ 1007706 h 1828800"/>
                  <a:gd name="connsiteX6" fmla="*/ 1651519 w 1810139"/>
                  <a:gd name="connsiteY6" fmla="*/ 447869 h 1828800"/>
                  <a:gd name="connsiteX7" fmla="*/ 1810139 w 1810139"/>
                  <a:gd name="connsiteY7" fmla="*/ 111967 h 1828800"/>
                  <a:gd name="connsiteX8" fmla="*/ 65315 w 1810139"/>
                  <a:gd name="connsiteY8" fmla="*/ 597159 h 1828800"/>
                  <a:gd name="connsiteX9" fmla="*/ 0 w 1810139"/>
                  <a:gd name="connsiteY9" fmla="*/ 18288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0139" h="1828800">
                    <a:moveTo>
                      <a:pt x="0" y="1828800"/>
                    </a:moveTo>
                    <a:lnTo>
                      <a:pt x="0" y="1828800"/>
                    </a:lnTo>
                    <a:lnTo>
                      <a:pt x="447870" y="1147665"/>
                    </a:lnTo>
                    <a:lnTo>
                      <a:pt x="681135" y="0"/>
                    </a:lnTo>
                    <a:lnTo>
                      <a:pt x="793102" y="1203649"/>
                    </a:lnTo>
                    <a:lnTo>
                      <a:pt x="1474237" y="1007706"/>
                    </a:lnTo>
                    <a:lnTo>
                      <a:pt x="1651519" y="447869"/>
                    </a:lnTo>
                    <a:lnTo>
                      <a:pt x="1810139" y="111967"/>
                    </a:lnTo>
                    <a:lnTo>
                      <a:pt x="65315" y="597159"/>
                    </a:lnTo>
                    <a:lnTo>
                      <a:pt x="0" y="1828800"/>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userDrawn="1"/>
            </p:nvSpPr>
            <p:spPr>
              <a:xfrm>
                <a:off x="2276666" y="554238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userDrawn="1"/>
            </p:nvSpPr>
            <p:spPr>
              <a:xfrm>
                <a:off x="2369977" y="605556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userDrawn="1"/>
            </p:nvSpPr>
            <p:spPr>
              <a:xfrm>
                <a:off x="2360643" y="410080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userDrawn="1"/>
            </p:nvSpPr>
            <p:spPr>
              <a:xfrm>
                <a:off x="2976463" y="398417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userDrawn="1"/>
            </p:nvSpPr>
            <p:spPr>
              <a:xfrm>
                <a:off x="3788228" y="468707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userDrawn="1"/>
            </p:nvSpPr>
            <p:spPr>
              <a:xfrm>
                <a:off x="3704249" y="5603026"/>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userDrawn="1"/>
            </p:nvSpPr>
            <p:spPr>
              <a:xfrm>
                <a:off x="4170784" y="635725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userDrawn="1"/>
            </p:nvSpPr>
            <p:spPr>
              <a:xfrm>
                <a:off x="550505" y="4621760"/>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userDrawn="1"/>
            </p:nvSpPr>
            <p:spPr>
              <a:xfrm>
                <a:off x="681133" y="357828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userDrawn="1"/>
            </p:nvSpPr>
            <p:spPr>
              <a:xfrm>
                <a:off x="1198984" y="3046444"/>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userDrawn="1"/>
            </p:nvSpPr>
            <p:spPr>
              <a:xfrm>
                <a:off x="385661" y="2071396"/>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orme libre 20"/>
              <p:cNvSpPr/>
              <p:nvPr userDrawn="1"/>
            </p:nvSpPr>
            <p:spPr>
              <a:xfrm>
                <a:off x="6960637" y="-373224"/>
                <a:ext cx="5299787" cy="5570375"/>
              </a:xfrm>
              <a:custGeom>
                <a:avLst/>
                <a:gdLst>
                  <a:gd name="connsiteX0" fmla="*/ 0 w 5299787"/>
                  <a:gd name="connsiteY0" fmla="*/ 0 h 5570375"/>
                  <a:gd name="connsiteX1" fmla="*/ 37322 w 5299787"/>
                  <a:gd name="connsiteY1" fmla="*/ 541175 h 5570375"/>
                  <a:gd name="connsiteX2" fmla="*/ 671804 w 5299787"/>
                  <a:gd name="connsiteY2" fmla="*/ 578497 h 5570375"/>
                  <a:gd name="connsiteX3" fmla="*/ 1045028 w 5299787"/>
                  <a:gd name="connsiteY3" fmla="*/ 802432 h 5570375"/>
                  <a:gd name="connsiteX4" fmla="*/ 1091681 w 5299787"/>
                  <a:gd name="connsiteY4" fmla="*/ 1474236 h 5570375"/>
                  <a:gd name="connsiteX5" fmla="*/ 1371600 w 5299787"/>
                  <a:gd name="connsiteY5" fmla="*/ 2500604 h 5570375"/>
                  <a:gd name="connsiteX6" fmla="*/ 2174032 w 5299787"/>
                  <a:gd name="connsiteY6" fmla="*/ 3191069 h 5570375"/>
                  <a:gd name="connsiteX7" fmla="*/ 2817845 w 5299787"/>
                  <a:gd name="connsiteY7" fmla="*/ 3079102 h 5570375"/>
                  <a:gd name="connsiteX8" fmla="*/ 3209730 w 5299787"/>
                  <a:gd name="connsiteY8" fmla="*/ 3107093 h 5570375"/>
                  <a:gd name="connsiteX9" fmla="*/ 3433665 w 5299787"/>
                  <a:gd name="connsiteY9" fmla="*/ 4385387 h 5570375"/>
                  <a:gd name="connsiteX10" fmla="*/ 3685592 w 5299787"/>
                  <a:gd name="connsiteY10" fmla="*/ 5038530 h 5570375"/>
                  <a:gd name="connsiteX11" fmla="*/ 3788228 w 5299787"/>
                  <a:gd name="connsiteY11" fmla="*/ 4693297 h 5570375"/>
                  <a:gd name="connsiteX12" fmla="*/ 4236098 w 5299787"/>
                  <a:gd name="connsiteY12" fmla="*/ 4730620 h 5570375"/>
                  <a:gd name="connsiteX13" fmla="*/ 4805265 w 5299787"/>
                  <a:gd name="connsiteY13" fmla="*/ 5141167 h 5570375"/>
                  <a:gd name="connsiteX14" fmla="*/ 5299787 w 5299787"/>
                  <a:gd name="connsiteY14" fmla="*/ 5570375 h 5570375"/>
                  <a:gd name="connsiteX15" fmla="*/ 5299787 w 5299787"/>
                  <a:gd name="connsiteY15" fmla="*/ 5150497 h 5570375"/>
                  <a:gd name="connsiteX16" fmla="*/ 4767943 w 5299787"/>
                  <a:gd name="connsiteY16" fmla="*/ 5131836 h 5570375"/>
                  <a:gd name="connsiteX17" fmla="*/ 5299787 w 5299787"/>
                  <a:gd name="connsiteY17" fmla="*/ 4963885 h 5570375"/>
                  <a:gd name="connsiteX18" fmla="*/ 5299787 w 5299787"/>
                  <a:gd name="connsiteY18" fmla="*/ 4292081 h 5570375"/>
                  <a:gd name="connsiteX19" fmla="*/ 5001208 w 5299787"/>
                  <a:gd name="connsiteY19" fmla="*/ 3984171 h 5570375"/>
                  <a:gd name="connsiteX20" fmla="*/ 4749281 w 5299787"/>
                  <a:gd name="connsiteY20" fmla="*/ 5122506 h 5570375"/>
                  <a:gd name="connsiteX21" fmla="*/ 4413379 w 5299787"/>
                  <a:gd name="connsiteY21" fmla="*/ 4599991 h 5570375"/>
                  <a:gd name="connsiteX22" fmla="*/ 4693298 w 5299787"/>
                  <a:gd name="connsiteY22" fmla="*/ 3974840 h 5570375"/>
                  <a:gd name="connsiteX23" fmla="*/ 4506685 w 5299787"/>
                  <a:gd name="connsiteY23" fmla="*/ 3638938 h 557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99787" h="5570375">
                    <a:moveTo>
                      <a:pt x="0" y="0"/>
                    </a:moveTo>
                    <a:lnTo>
                      <a:pt x="37322" y="541175"/>
                    </a:lnTo>
                    <a:lnTo>
                      <a:pt x="671804" y="578497"/>
                    </a:lnTo>
                    <a:lnTo>
                      <a:pt x="1045028" y="802432"/>
                    </a:lnTo>
                    <a:lnTo>
                      <a:pt x="1091681" y="1474236"/>
                    </a:lnTo>
                    <a:lnTo>
                      <a:pt x="1371600" y="2500604"/>
                    </a:lnTo>
                    <a:lnTo>
                      <a:pt x="2174032" y="3191069"/>
                    </a:lnTo>
                    <a:lnTo>
                      <a:pt x="2817845" y="3079102"/>
                    </a:lnTo>
                    <a:lnTo>
                      <a:pt x="3209730" y="3107093"/>
                    </a:lnTo>
                    <a:lnTo>
                      <a:pt x="3433665" y="4385387"/>
                    </a:lnTo>
                    <a:lnTo>
                      <a:pt x="3685592" y="5038530"/>
                    </a:lnTo>
                    <a:lnTo>
                      <a:pt x="3788228" y="4693297"/>
                    </a:lnTo>
                    <a:lnTo>
                      <a:pt x="4236098" y="4730620"/>
                    </a:lnTo>
                    <a:lnTo>
                      <a:pt x="4805265" y="5141167"/>
                    </a:lnTo>
                    <a:lnTo>
                      <a:pt x="5299787" y="5570375"/>
                    </a:lnTo>
                    <a:lnTo>
                      <a:pt x="5299787" y="5150497"/>
                    </a:lnTo>
                    <a:lnTo>
                      <a:pt x="4767943" y="5131836"/>
                    </a:lnTo>
                    <a:lnTo>
                      <a:pt x="5299787" y="4963885"/>
                    </a:lnTo>
                    <a:lnTo>
                      <a:pt x="5299787" y="4292081"/>
                    </a:lnTo>
                    <a:lnTo>
                      <a:pt x="5001208" y="3984171"/>
                    </a:lnTo>
                    <a:lnTo>
                      <a:pt x="4749281" y="5122506"/>
                    </a:lnTo>
                    <a:lnTo>
                      <a:pt x="4413379" y="4599991"/>
                    </a:lnTo>
                    <a:lnTo>
                      <a:pt x="4693298" y="3974840"/>
                    </a:lnTo>
                    <a:lnTo>
                      <a:pt x="4506685" y="3638938"/>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orme libre 21"/>
              <p:cNvSpPr/>
              <p:nvPr userDrawn="1"/>
            </p:nvSpPr>
            <p:spPr>
              <a:xfrm>
                <a:off x="8014996" y="-457200"/>
                <a:ext cx="3806890" cy="3293706"/>
              </a:xfrm>
              <a:custGeom>
                <a:avLst/>
                <a:gdLst>
                  <a:gd name="connsiteX0" fmla="*/ 205273 w 3806890"/>
                  <a:gd name="connsiteY0" fmla="*/ 279918 h 3293706"/>
                  <a:gd name="connsiteX1" fmla="*/ 0 w 3806890"/>
                  <a:gd name="connsiteY1" fmla="*/ 886408 h 3293706"/>
                  <a:gd name="connsiteX2" fmla="*/ 1138335 w 3806890"/>
                  <a:gd name="connsiteY2" fmla="*/ 989045 h 3293706"/>
                  <a:gd name="connsiteX3" fmla="*/ 466531 w 3806890"/>
                  <a:gd name="connsiteY3" fmla="*/ 363894 h 3293706"/>
                  <a:gd name="connsiteX4" fmla="*/ 1147665 w 3806890"/>
                  <a:gd name="connsiteY4" fmla="*/ 317241 h 3293706"/>
                  <a:gd name="connsiteX5" fmla="*/ 1119673 w 3806890"/>
                  <a:gd name="connsiteY5" fmla="*/ 998376 h 3293706"/>
                  <a:gd name="connsiteX6" fmla="*/ 1502228 w 3806890"/>
                  <a:gd name="connsiteY6" fmla="*/ 307910 h 3293706"/>
                  <a:gd name="connsiteX7" fmla="*/ 2062065 w 3806890"/>
                  <a:gd name="connsiteY7" fmla="*/ 690465 h 3293706"/>
                  <a:gd name="connsiteX8" fmla="*/ 1735494 w 3806890"/>
                  <a:gd name="connsiteY8" fmla="*/ 1212980 h 3293706"/>
                  <a:gd name="connsiteX9" fmla="*/ 1129004 w 3806890"/>
                  <a:gd name="connsiteY9" fmla="*/ 989045 h 3293706"/>
                  <a:gd name="connsiteX10" fmla="*/ 1726163 w 3806890"/>
                  <a:gd name="connsiteY10" fmla="*/ 1716833 h 3293706"/>
                  <a:gd name="connsiteX11" fmla="*/ 1819469 w 3806890"/>
                  <a:gd name="connsiteY11" fmla="*/ 1772816 h 3293706"/>
                  <a:gd name="connsiteX12" fmla="*/ 1828800 w 3806890"/>
                  <a:gd name="connsiteY12" fmla="*/ 1772816 h 3293706"/>
                  <a:gd name="connsiteX13" fmla="*/ 1045028 w 3806890"/>
                  <a:gd name="connsiteY13" fmla="*/ 1847461 h 3293706"/>
                  <a:gd name="connsiteX14" fmla="*/ 1110343 w 3806890"/>
                  <a:gd name="connsiteY14" fmla="*/ 998376 h 3293706"/>
                  <a:gd name="connsiteX15" fmla="*/ 391886 w 3806890"/>
                  <a:gd name="connsiteY15" fmla="*/ 1670180 h 3293706"/>
                  <a:gd name="connsiteX16" fmla="*/ 326571 w 3806890"/>
                  <a:gd name="connsiteY16" fmla="*/ 2584580 h 3293706"/>
                  <a:gd name="connsiteX17" fmla="*/ 1045028 w 3806890"/>
                  <a:gd name="connsiteY17" fmla="*/ 1838131 h 3293706"/>
                  <a:gd name="connsiteX18" fmla="*/ 1306286 w 3806890"/>
                  <a:gd name="connsiteY18" fmla="*/ 2155371 h 3293706"/>
                  <a:gd name="connsiteX19" fmla="*/ 1315616 w 3806890"/>
                  <a:gd name="connsiteY19" fmla="*/ 2817845 h 3293706"/>
                  <a:gd name="connsiteX20" fmla="*/ 1129004 w 3806890"/>
                  <a:gd name="connsiteY20" fmla="*/ 3293706 h 3293706"/>
                  <a:gd name="connsiteX21" fmla="*/ 1987420 w 3806890"/>
                  <a:gd name="connsiteY21" fmla="*/ 2715208 h 3293706"/>
                  <a:gd name="connsiteX22" fmla="*/ 1819469 w 3806890"/>
                  <a:gd name="connsiteY22" fmla="*/ 1735494 h 3293706"/>
                  <a:gd name="connsiteX23" fmla="*/ 2677886 w 3806890"/>
                  <a:gd name="connsiteY23" fmla="*/ 1828800 h 3293706"/>
                  <a:gd name="connsiteX24" fmla="*/ 2985796 w 3806890"/>
                  <a:gd name="connsiteY24" fmla="*/ 2006082 h 3293706"/>
                  <a:gd name="connsiteX25" fmla="*/ 3489649 w 3806890"/>
                  <a:gd name="connsiteY25" fmla="*/ 1754155 h 3293706"/>
                  <a:gd name="connsiteX26" fmla="*/ 3135086 w 3806890"/>
                  <a:gd name="connsiteY26" fmla="*/ 1642188 h 3293706"/>
                  <a:gd name="connsiteX27" fmla="*/ 3265714 w 3806890"/>
                  <a:gd name="connsiteY27" fmla="*/ 1296955 h 3293706"/>
                  <a:gd name="connsiteX28" fmla="*/ 1763486 w 3806890"/>
                  <a:gd name="connsiteY28" fmla="*/ 1222310 h 3293706"/>
                  <a:gd name="connsiteX29" fmla="*/ 2621902 w 3806890"/>
                  <a:gd name="connsiteY29" fmla="*/ 1819469 h 3293706"/>
                  <a:gd name="connsiteX30" fmla="*/ 3247053 w 3806890"/>
                  <a:gd name="connsiteY30" fmla="*/ 1306286 h 3293706"/>
                  <a:gd name="connsiteX31" fmla="*/ 3806890 w 3806890"/>
                  <a:gd name="connsiteY31" fmla="*/ 1166327 h 3293706"/>
                  <a:gd name="connsiteX32" fmla="*/ 3741575 w 3806890"/>
                  <a:gd name="connsiteY32" fmla="*/ 261257 h 3293706"/>
                  <a:gd name="connsiteX33" fmla="*/ 3265714 w 3806890"/>
                  <a:gd name="connsiteY33" fmla="*/ 233265 h 3293706"/>
                  <a:gd name="connsiteX34" fmla="*/ 3107094 w 3806890"/>
                  <a:gd name="connsiteY34" fmla="*/ 597159 h 3293706"/>
                  <a:gd name="connsiteX35" fmla="*/ 2043404 w 3806890"/>
                  <a:gd name="connsiteY35" fmla="*/ 699796 h 3293706"/>
                  <a:gd name="connsiteX36" fmla="*/ 1922106 w 3806890"/>
                  <a:gd name="connsiteY36" fmla="*/ 0 h 3293706"/>
                  <a:gd name="connsiteX37" fmla="*/ 205273 w 3806890"/>
                  <a:gd name="connsiteY37" fmla="*/ 279918 h 32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06890" h="3293706">
                    <a:moveTo>
                      <a:pt x="205273" y="279918"/>
                    </a:moveTo>
                    <a:lnTo>
                      <a:pt x="0" y="886408"/>
                    </a:lnTo>
                    <a:lnTo>
                      <a:pt x="1138335" y="989045"/>
                    </a:lnTo>
                    <a:lnTo>
                      <a:pt x="466531" y="363894"/>
                    </a:lnTo>
                    <a:lnTo>
                      <a:pt x="1147665" y="317241"/>
                    </a:lnTo>
                    <a:lnTo>
                      <a:pt x="1119673" y="998376"/>
                    </a:lnTo>
                    <a:lnTo>
                      <a:pt x="1502228" y="307910"/>
                    </a:lnTo>
                    <a:lnTo>
                      <a:pt x="2062065" y="690465"/>
                    </a:lnTo>
                    <a:lnTo>
                      <a:pt x="1735494" y="1212980"/>
                    </a:lnTo>
                    <a:lnTo>
                      <a:pt x="1129004" y="989045"/>
                    </a:lnTo>
                    <a:lnTo>
                      <a:pt x="1726163" y="1716833"/>
                    </a:lnTo>
                    <a:cubicBezTo>
                      <a:pt x="1773422" y="1750590"/>
                      <a:pt x="1775674" y="1761868"/>
                      <a:pt x="1819469" y="1772816"/>
                    </a:cubicBezTo>
                    <a:cubicBezTo>
                      <a:pt x="1822486" y="1773570"/>
                      <a:pt x="1825690" y="1772816"/>
                      <a:pt x="1828800" y="1772816"/>
                    </a:cubicBezTo>
                    <a:lnTo>
                      <a:pt x="1045028" y="1847461"/>
                    </a:lnTo>
                    <a:lnTo>
                      <a:pt x="1110343" y="998376"/>
                    </a:lnTo>
                    <a:lnTo>
                      <a:pt x="391886" y="1670180"/>
                    </a:lnTo>
                    <a:lnTo>
                      <a:pt x="326571" y="2584580"/>
                    </a:lnTo>
                    <a:lnTo>
                      <a:pt x="1045028" y="1838131"/>
                    </a:lnTo>
                    <a:lnTo>
                      <a:pt x="1306286" y="2155371"/>
                    </a:lnTo>
                    <a:lnTo>
                      <a:pt x="1315616" y="2817845"/>
                    </a:lnTo>
                    <a:lnTo>
                      <a:pt x="1129004" y="3293706"/>
                    </a:lnTo>
                    <a:lnTo>
                      <a:pt x="1987420" y="2715208"/>
                    </a:lnTo>
                    <a:lnTo>
                      <a:pt x="1819469" y="1735494"/>
                    </a:lnTo>
                    <a:lnTo>
                      <a:pt x="2677886" y="1828800"/>
                    </a:lnTo>
                    <a:lnTo>
                      <a:pt x="2985796" y="2006082"/>
                    </a:lnTo>
                    <a:lnTo>
                      <a:pt x="3489649" y="1754155"/>
                    </a:lnTo>
                    <a:lnTo>
                      <a:pt x="3135086" y="1642188"/>
                    </a:lnTo>
                    <a:lnTo>
                      <a:pt x="3265714" y="1296955"/>
                    </a:lnTo>
                    <a:lnTo>
                      <a:pt x="1763486" y="1222310"/>
                    </a:lnTo>
                    <a:lnTo>
                      <a:pt x="2621902" y="1819469"/>
                    </a:lnTo>
                    <a:lnTo>
                      <a:pt x="3247053" y="1306286"/>
                    </a:lnTo>
                    <a:lnTo>
                      <a:pt x="3806890" y="1166327"/>
                    </a:lnTo>
                    <a:lnTo>
                      <a:pt x="3741575" y="261257"/>
                    </a:lnTo>
                    <a:lnTo>
                      <a:pt x="3265714" y="233265"/>
                    </a:lnTo>
                    <a:lnTo>
                      <a:pt x="3107094" y="597159"/>
                    </a:lnTo>
                    <a:lnTo>
                      <a:pt x="2043404" y="699796"/>
                    </a:lnTo>
                    <a:lnTo>
                      <a:pt x="1922106" y="0"/>
                    </a:lnTo>
                    <a:lnTo>
                      <a:pt x="205273" y="279918"/>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orme libre 22"/>
              <p:cNvSpPr/>
              <p:nvPr userDrawn="1"/>
            </p:nvSpPr>
            <p:spPr>
              <a:xfrm>
                <a:off x="10002416" y="2043404"/>
                <a:ext cx="2258008" cy="2323323"/>
              </a:xfrm>
              <a:custGeom>
                <a:avLst/>
                <a:gdLst>
                  <a:gd name="connsiteX0" fmla="*/ 2258008 w 2258008"/>
                  <a:gd name="connsiteY0" fmla="*/ 699796 h 2323323"/>
                  <a:gd name="connsiteX1" fmla="*/ 2258008 w 2258008"/>
                  <a:gd name="connsiteY1" fmla="*/ 905069 h 2323323"/>
                  <a:gd name="connsiteX2" fmla="*/ 1464906 w 2258008"/>
                  <a:gd name="connsiteY2" fmla="*/ 1212980 h 2323323"/>
                  <a:gd name="connsiteX3" fmla="*/ 951723 w 2258008"/>
                  <a:gd name="connsiteY3" fmla="*/ 1763486 h 2323323"/>
                  <a:gd name="connsiteX4" fmla="*/ 1390262 w 2258008"/>
                  <a:gd name="connsiteY4" fmla="*/ 2174033 h 2323323"/>
                  <a:gd name="connsiteX5" fmla="*/ 1194319 w 2258008"/>
                  <a:gd name="connsiteY5" fmla="*/ 2323323 h 2323323"/>
                  <a:gd name="connsiteX6" fmla="*/ 942392 w 2258008"/>
                  <a:gd name="connsiteY6" fmla="*/ 1735494 h 2323323"/>
                  <a:gd name="connsiteX7" fmla="*/ 149290 w 2258008"/>
                  <a:gd name="connsiteY7" fmla="*/ 681135 h 2323323"/>
                  <a:gd name="connsiteX8" fmla="*/ 531845 w 2258008"/>
                  <a:gd name="connsiteY8" fmla="*/ 485192 h 2323323"/>
                  <a:gd name="connsiteX9" fmla="*/ 0 w 2258008"/>
                  <a:gd name="connsiteY9" fmla="*/ 195943 h 2323323"/>
                  <a:gd name="connsiteX10" fmla="*/ 653143 w 2258008"/>
                  <a:gd name="connsiteY10" fmla="*/ 0 h 2323323"/>
                  <a:gd name="connsiteX11" fmla="*/ 830425 w 2258008"/>
                  <a:gd name="connsiteY11" fmla="*/ 522514 h 2323323"/>
                  <a:gd name="connsiteX12" fmla="*/ 1296955 w 2258008"/>
                  <a:gd name="connsiteY12" fmla="*/ 55984 h 2323323"/>
                  <a:gd name="connsiteX13" fmla="*/ 1586204 w 2258008"/>
                  <a:gd name="connsiteY13" fmla="*/ 111967 h 2323323"/>
                  <a:gd name="connsiteX14" fmla="*/ 858417 w 2258008"/>
                  <a:gd name="connsiteY14" fmla="*/ 513184 h 2323323"/>
                  <a:gd name="connsiteX15" fmla="*/ 1492898 w 2258008"/>
                  <a:gd name="connsiteY15" fmla="*/ 1203649 h 2323323"/>
                  <a:gd name="connsiteX16" fmla="*/ 1586204 w 2258008"/>
                  <a:gd name="connsiteY16" fmla="*/ 111967 h 2323323"/>
                  <a:gd name="connsiteX17" fmla="*/ 2248678 w 2258008"/>
                  <a:gd name="connsiteY17" fmla="*/ 410547 h 2323323"/>
                  <a:gd name="connsiteX18" fmla="*/ 2258008 w 2258008"/>
                  <a:gd name="connsiteY18" fmla="*/ 699796 h 232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58008" h="2323323">
                    <a:moveTo>
                      <a:pt x="2258008" y="699796"/>
                    </a:moveTo>
                    <a:lnTo>
                      <a:pt x="2258008" y="905069"/>
                    </a:lnTo>
                    <a:lnTo>
                      <a:pt x="1464906" y="1212980"/>
                    </a:lnTo>
                    <a:lnTo>
                      <a:pt x="951723" y="1763486"/>
                    </a:lnTo>
                    <a:lnTo>
                      <a:pt x="1390262" y="2174033"/>
                    </a:lnTo>
                    <a:lnTo>
                      <a:pt x="1194319" y="2323323"/>
                    </a:lnTo>
                    <a:lnTo>
                      <a:pt x="942392" y="1735494"/>
                    </a:lnTo>
                    <a:lnTo>
                      <a:pt x="149290" y="681135"/>
                    </a:lnTo>
                    <a:lnTo>
                      <a:pt x="531845" y="485192"/>
                    </a:lnTo>
                    <a:lnTo>
                      <a:pt x="0" y="195943"/>
                    </a:lnTo>
                    <a:lnTo>
                      <a:pt x="653143" y="0"/>
                    </a:lnTo>
                    <a:lnTo>
                      <a:pt x="830425" y="522514"/>
                    </a:lnTo>
                    <a:lnTo>
                      <a:pt x="1296955" y="55984"/>
                    </a:lnTo>
                    <a:lnTo>
                      <a:pt x="1586204" y="111967"/>
                    </a:lnTo>
                    <a:lnTo>
                      <a:pt x="858417" y="513184"/>
                    </a:lnTo>
                    <a:lnTo>
                      <a:pt x="1492898" y="1203649"/>
                    </a:lnTo>
                    <a:lnTo>
                      <a:pt x="1586204" y="111967"/>
                    </a:lnTo>
                    <a:lnTo>
                      <a:pt x="2248678" y="410547"/>
                    </a:lnTo>
                    <a:lnTo>
                      <a:pt x="2258008" y="699796"/>
                    </a:lnTo>
                    <a:close/>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orme libre 23"/>
              <p:cNvSpPr/>
              <p:nvPr userDrawn="1"/>
            </p:nvSpPr>
            <p:spPr>
              <a:xfrm>
                <a:off x="8061649" y="251927"/>
                <a:ext cx="4002833" cy="3769567"/>
              </a:xfrm>
              <a:custGeom>
                <a:avLst/>
                <a:gdLst>
                  <a:gd name="connsiteX0" fmla="*/ 2323322 w 4002833"/>
                  <a:gd name="connsiteY0" fmla="*/ 3769567 h 3769567"/>
                  <a:gd name="connsiteX1" fmla="*/ 2901820 w 4002833"/>
                  <a:gd name="connsiteY1" fmla="*/ 3554963 h 3769567"/>
                  <a:gd name="connsiteX2" fmla="*/ 2481943 w 4002833"/>
                  <a:gd name="connsiteY2" fmla="*/ 2258008 h 3769567"/>
                  <a:gd name="connsiteX3" fmla="*/ 2799184 w 4002833"/>
                  <a:gd name="connsiteY3" fmla="*/ 2313991 h 3769567"/>
                  <a:gd name="connsiteX4" fmla="*/ 2939143 w 4002833"/>
                  <a:gd name="connsiteY4" fmla="*/ 1287624 h 3769567"/>
                  <a:gd name="connsiteX5" fmla="*/ 3526971 w 4002833"/>
                  <a:gd name="connsiteY5" fmla="*/ 1912775 h 3769567"/>
                  <a:gd name="connsiteX6" fmla="*/ 4002833 w 4002833"/>
                  <a:gd name="connsiteY6" fmla="*/ 1054359 h 3769567"/>
                  <a:gd name="connsiteX7" fmla="*/ 3853543 w 4002833"/>
                  <a:gd name="connsiteY7" fmla="*/ 802432 h 3769567"/>
                  <a:gd name="connsiteX8" fmla="*/ 3219061 w 4002833"/>
                  <a:gd name="connsiteY8" fmla="*/ 606489 h 3769567"/>
                  <a:gd name="connsiteX9" fmla="*/ 1987420 w 4002833"/>
                  <a:gd name="connsiteY9" fmla="*/ 0 h 3769567"/>
                  <a:gd name="connsiteX10" fmla="*/ 1091682 w 4002833"/>
                  <a:gd name="connsiteY10" fmla="*/ 279918 h 3769567"/>
                  <a:gd name="connsiteX11" fmla="*/ 0 w 4002833"/>
                  <a:gd name="connsiteY11" fmla="*/ 867746 h 3769567"/>
                  <a:gd name="connsiteX12" fmla="*/ 989045 w 4002833"/>
                  <a:gd name="connsiteY12" fmla="*/ 1138334 h 3769567"/>
                  <a:gd name="connsiteX13" fmla="*/ 1502229 w 4002833"/>
                  <a:gd name="connsiteY13" fmla="*/ 793102 h 3769567"/>
                  <a:gd name="connsiteX14" fmla="*/ 1464906 w 4002833"/>
                  <a:gd name="connsiteY14" fmla="*/ 1101012 h 3769567"/>
                  <a:gd name="connsiteX15" fmla="*/ 1884784 w 4002833"/>
                  <a:gd name="connsiteY15" fmla="*/ 1623526 h 3769567"/>
                  <a:gd name="connsiteX16" fmla="*/ 2388637 w 4002833"/>
                  <a:gd name="connsiteY16" fmla="*/ 1576873 h 3769567"/>
                  <a:gd name="connsiteX17" fmla="*/ 2948473 w 4002833"/>
                  <a:gd name="connsiteY17" fmla="*/ 1306285 h 3769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002833" h="3769567">
                    <a:moveTo>
                      <a:pt x="2323322" y="3769567"/>
                    </a:moveTo>
                    <a:lnTo>
                      <a:pt x="2901820" y="3554963"/>
                    </a:lnTo>
                    <a:lnTo>
                      <a:pt x="2481943" y="2258008"/>
                    </a:lnTo>
                    <a:lnTo>
                      <a:pt x="2799184" y="2313991"/>
                    </a:lnTo>
                    <a:lnTo>
                      <a:pt x="2939143" y="1287624"/>
                    </a:lnTo>
                    <a:lnTo>
                      <a:pt x="3526971" y="1912775"/>
                    </a:lnTo>
                    <a:lnTo>
                      <a:pt x="4002833" y="1054359"/>
                    </a:lnTo>
                    <a:lnTo>
                      <a:pt x="3853543" y="802432"/>
                    </a:lnTo>
                    <a:lnTo>
                      <a:pt x="3219061" y="606489"/>
                    </a:lnTo>
                    <a:lnTo>
                      <a:pt x="1987420" y="0"/>
                    </a:lnTo>
                    <a:lnTo>
                      <a:pt x="1091682" y="279918"/>
                    </a:lnTo>
                    <a:lnTo>
                      <a:pt x="0" y="867746"/>
                    </a:lnTo>
                    <a:lnTo>
                      <a:pt x="989045" y="1138334"/>
                    </a:lnTo>
                    <a:lnTo>
                      <a:pt x="1502229" y="793102"/>
                    </a:lnTo>
                    <a:lnTo>
                      <a:pt x="1464906" y="1101012"/>
                    </a:lnTo>
                    <a:lnTo>
                      <a:pt x="1884784" y="1623526"/>
                    </a:lnTo>
                    <a:lnTo>
                      <a:pt x="2388637" y="1576873"/>
                    </a:lnTo>
                    <a:lnTo>
                      <a:pt x="2948473" y="1306285"/>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userDrawn="1"/>
            </p:nvSpPr>
            <p:spPr>
              <a:xfrm>
                <a:off x="7931020" y="380221"/>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userDrawn="1"/>
            </p:nvSpPr>
            <p:spPr>
              <a:xfrm>
                <a:off x="10882604" y="3743907"/>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userDrawn="1"/>
            </p:nvSpPr>
            <p:spPr>
              <a:xfrm>
                <a:off x="9764486" y="118965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p:cNvSpPr/>
              <p:nvPr userDrawn="1"/>
            </p:nvSpPr>
            <p:spPr>
              <a:xfrm>
                <a:off x="11832942" y="1033363"/>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Ellipse 28"/>
              <p:cNvSpPr/>
              <p:nvPr userDrawn="1"/>
            </p:nvSpPr>
            <p:spPr>
              <a:xfrm>
                <a:off x="11751906" y="62281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orme libre 29"/>
              <p:cNvSpPr/>
              <p:nvPr userDrawn="1"/>
            </p:nvSpPr>
            <p:spPr>
              <a:xfrm>
                <a:off x="10627567" y="-391886"/>
                <a:ext cx="1642188" cy="1502229"/>
              </a:xfrm>
              <a:custGeom>
                <a:avLst/>
                <a:gdLst>
                  <a:gd name="connsiteX0" fmla="*/ 1604866 w 1642188"/>
                  <a:gd name="connsiteY0" fmla="*/ 699796 h 1502229"/>
                  <a:gd name="connsiteX1" fmla="*/ 1184988 w 1642188"/>
                  <a:gd name="connsiteY1" fmla="*/ 1091682 h 1502229"/>
                  <a:gd name="connsiteX2" fmla="*/ 1642188 w 1642188"/>
                  <a:gd name="connsiteY2" fmla="*/ 998376 h 1502229"/>
                  <a:gd name="connsiteX3" fmla="*/ 1604866 w 1642188"/>
                  <a:gd name="connsiteY3" fmla="*/ 1502229 h 1502229"/>
                  <a:gd name="connsiteX4" fmla="*/ 1250302 w 1642188"/>
                  <a:gd name="connsiteY4" fmla="*/ 1502229 h 1502229"/>
                  <a:gd name="connsiteX5" fmla="*/ 1175657 w 1642188"/>
                  <a:gd name="connsiteY5" fmla="*/ 1101013 h 1502229"/>
                  <a:gd name="connsiteX6" fmla="*/ 466531 w 1642188"/>
                  <a:gd name="connsiteY6" fmla="*/ 513184 h 1502229"/>
                  <a:gd name="connsiteX7" fmla="*/ 46653 w 1642188"/>
                  <a:gd name="connsiteY7" fmla="*/ 0 h 1502229"/>
                  <a:gd name="connsiteX8" fmla="*/ 0 w 1642188"/>
                  <a:gd name="connsiteY8" fmla="*/ 167951 h 1502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2188" h="1502229">
                    <a:moveTo>
                      <a:pt x="1604866" y="699796"/>
                    </a:moveTo>
                    <a:lnTo>
                      <a:pt x="1184988" y="1091682"/>
                    </a:lnTo>
                    <a:lnTo>
                      <a:pt x="1642188" y="998376"/>
                    </a:lnTo>
                    <a:lnTo>
                      <a:pt x="1604866" y="1502229"/>
                    </a:lnTo>
                    <a:lnTo>
                      <a:pt x="1250302" y="1502229"/>
                    </a:lnTo>
                    <a:lnTo>
                      <a:pt x="1175657" y="1101013"/>
                    </a:lnTo>
                    <a:lnTo>
                      <a:pt x="466531" y="513184"/>
                    </a:lnTo>
                    <a:lnTo>
                      <a:pt x="46653" y="0"/>
                    </a:lnTo>
                    <a:lnTo>
                      <a:pt x="0" y="167951"/>
                    </a:lnTo>
                  </a:path>
                </a:pathLst>
              </a:custGeom>
              <a:noFill/>
              <a:ln>
                <a:solidFill>
                  <a:srgbClr val="E09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p:cNvSpPr/>
              <p:nvPr userDrawn="1"/>
            </p:nvSpPr>
            <p:spPr>
              <a:xfrm>
                <a:off x="10929257" y="147306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p:cNvSpPr/>
              <p:nvPr userDrawn="1"/>
            </p:nvSpPr>
            <p:spPr>
              <a:xfrm>
                <a:off x="8001000" y="1040362"/>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4" name="Ellipse 33"/>
            <p:cNvSpPr/>
            <p:nvPr userDrawn="1"/>
          </p:nvSpPr>
          <p:spPr>
            <a:xfrm>
              <a:off x="2579913" y="5794309"/>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p:cNvSpPr/>
            <p:nvPr userDrawn="1"/>
          </p:nvSpPr>
          <p:spPr>
            <a:xfrm>
              <a:off x="163286" y="318639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p:cNvSpPr/>
            <p:nvPr userDrawn="1"/>
          </p:nvSpPr>
          <p:spPr>
            <a:xfrm>
              <a:off x="9069356" y="274674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userDrawn="1"/>
          </p:nvSpPr>
          <p:spPr>
            <a:xfrm>
              <a:off x="10562252" y="4578158"/>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userDrawn="1"/>
          </p:nvSpPr>
          <p:spPr>
            <a:xfrm>
              <a:off x="10817289" y="2502935"/>
              <a:ext cx="130629" cy="130629"/>
            </a:xfrm>
            <a:prstGeom prst="ellipse">
              <a:avLst/>
            </a:prstGeom>
            <a:solidFill>
              <a:srgbClr val="E09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3" name="Rectangle 42"/>
          <p:cNvSpPr/>
          <p:nvPr userDrawn="1"/>
        </p:nvSpPr>
        <p:spPr>
          <a:xfrm>
            <a:off x="804673" y="753447"/>
            <a:ext cx="10579608" cy="5432746"/>
          </a:xfrm>
          <a:prstGeom prst="rect">
            <a:avLst/>
          </a:prstGeom>
          <a:solidFill>
            <a:schemeClr val="bg1">
              <a:alpha val="8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1/4/2022</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‹N°›</a:t>
            </a:fld>
            <a:endParaRPr lang="en-US" dirty="0"/>
          </a:p>
        </p:txBody>
      </p:sp>
      <p:sp>
        <p:nvSpPr>
          <p:cNvPr id="42" name="Espace réservé du graphique 41"/>
          <p:cNvSpPr>
            <a:spLocks noGrp="1"/>
          </p:cNvSpPr>
          <p:nvPr>
            <p:ph type="chart" sz="quarter" idx="13"/>
          </p:nvPr>
        </p:nvSpPr>
        <p:spPr>
          <a:xfrm>
            <a:off x="1688841" y="1033463"/>
            <a:ext cx="8630815" cy="5022101"/>
          </a:xfrm>
        </p:spPr>
        <p:txBody>
          <a:bodyPr/>
          <a:lstStyle/>
          <a:p>
            <a:endParaRPr lang="fr-FR"/>
          </a:p>
        </p:txBody>
      </p:sp>
      <p:pic>
        <p:nvPicPr>
          <p:cNvPr id="44" name="Image 4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15" y="6087079"/>
            <a:ext cx="691105" cy="600009"/>
          </a:xfrm>
          <a:prstGeom prst="rect">
            <a:avLst/>
          </a:prstGeom>
        </p:spPr>
      </p:pic>
      <p:sp>
        <p:nvSpPr>
          <p:cNvPr id="45" name="Rectangle 44"/>
          <p:cNvSpPr/>
          <p:nvPr userDrawn="1"/>
        </p:nvSpPr>
        <p:spPr>
          <a:xfrm>
            <a:off x="791120" y="210403"/>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232828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1/4/2022</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rgbClr val="006B99"/>
                </a:solidFill>
                <a:latin typeface="Myriad Pro" panose="020B0503030403090204" pitchFamily="34" charset="0"/>
              </a:defRPr>
            </a:lvl1pPr>
          </a:lstStyle>
          <a:p>
            <a:r>
              <a:rPr lang="en-US" dirty="0" smtClean="0"/>
              <a:t>Coordination 69 </a:t>
            </a:r>
            <a:r>
              <a:rPr lang="en-US" dirty="0" err="1" smtClean="0"/>
              <a:t>Soins</a:t>
            </a:r>
            <a:r>
              <a:rPr lang="en-US" dirty="0" smtClean="0"/>
              <a:t> </a:t>
            </a:r>
            <a:r>
              <a:rPr lang="en-US" dirty="0" err="1" smtClean="0"/>
              <a:t>psychiques</a:t>
            </a:r>
            <a:r>
              <a:rPr lang="en-US" dirty="0" smtClean="0"/>
              <a:t> et </a:t>
            </a:r>
            <a:r>
              <a:rPr lang="en-US" dirty="0" err="1" smtClean="0"/>
              <a:t>Réinsertions</a:t>
            </a:r>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‹N°›</a:t>
            </a:fld>
            <a:endParaRPr lang="en-US" dirty="0"/>
          </a:p>
        </p:txBody>
      </p:sp>
      <p:pic>
        <p:nvPicPr>
          <p:cNvPr id="7" name="Image 6"/>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rot="6016262">
            <a:off x="11148223" y="5934385"/>
            <a:ext cx="1161142" cy="731090"/>
          </a:xfrm>
          <a:prstGeom prst="rect">
            <a:avLst/>
          </a:prstGeom>
        </p:spPr>
      </p:pic>
    </p:spTree>
    <p:extLst>
      <p:ext uri="{BB962C8B-B14F-4D97-AF65-F5344CB8AC3E}">
        <p14:creationId xmlns:p14="http://schemas.microsoft.com/office/powerpoint/2010/main" val="1123914353"/>
      </p:ext>
    </p:extLst>
  </p:cSld>
  <p:clrMap bg1="lt1" tx1="dk1" bg2="lt2" tx2="dk2" accent1="accent1" accent2="accent2" accent3="accent3" accent4="accent4" accent5="accent5" accent6="accent6" hlink="hlink" folHlink="folHlink"/>
  <p:sldLayoutIdLst>
    <p:sldLayoutId id="2147483727" r:id="rId1"/>
    <p:sldLayoutId id="2147483739" r:id="rId2"/>
    <p:sldLayoutId id="2147483728" r:id="rId3"/>
    <p:sldLayoutId id="2147483740" r:id="rId4"/>
    <p:sldLayoutId id="2147483729" r:id="rId5"/>
    <p:sldLayoutId id="2147483730" r:id="rId6"/>
    <p:sldLayoutId id="2147483731" r:id="rId7"/>
    <p:sldLayoutId id="2147483732" r:id="rId8"/>
    <p:sldLayoutId id="2147483733" r:id="rId9"/>
    <p:sldLayoutId id="2147483734" r:id="rId10"/>
    <p:sldLayoutId id="2147483735" r:id="rId11"/>
    <p:sldLayoutId id="2147483741" r:id="rId12"/>
    <p:sldLayoutId id="2147483736" r:id="rId13"/>
    <p:sldLayoutId id="2147483737" r:id="rId14"/>
  </p:sldLayoutIdLst>
  <p:timing>
    <p:tnLst>
      <p:par>
        <p:cTn id="1" dur="indefinite" restart="never" nodeType="tmRoot"/>
      </p:par>
    </p:tnLst>
  </p:timing>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59849-9EF2-4663-9DD9-F5C3C0F88ED3}" type="datetimeFigureOut">
              <a:rPr lang="fr-FR" smtClean="0"/>
              <a:t>04/01/2022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FE927-B215-4EAA-AFCE-103B2587D384}" type="slidenum">
              <a:rPr lang="fr-FR" smtClean="0"/>
              <a:t>‹N°›</a:t>
            </a:fld>
            <a:endParaRPr lang="fr-FR"/>
          </a:p>
        </p:txBody>
      </p:sp>
    </p:spTree>
    <p:extLst>
      <p:ext uri="{BB962C8B-B14F-4D97-AF65-F5344CB8AC3E}">
        <p14:creationId xmlns:p14="http://schemas.microsoft.com/office/powerpoint/2010/main" val="3538841320"/>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p:txBody>
          <a:bodyPr/>
          <a:lstStyle/>
          <a:p>
            <a:r>
              <a:rPr lang="fr-FR" dirty="0" smtClean="0"/>
              <a:t>Soins psychiques </a:t>
            </a:r>
            <a:br>
              <a:rPr lang="fr-FR" dirty="0" smtClean="0"/>
            </a:br>
            <a:r>
              <a:rPr lang="fr-FR" dirty="0" smtClean="0"/>
              <a:t>et Réinsertions</a:t>
            </a:r>
            <a:endParaRPr lang="fr-FR" dirty="0"/>
          </a:p>
        </p:txBody>
      </p:sp>
      <p:sp>
        <p:nvSpPr>
          <p:cNvPr id="9" name="Sous-titre 8"/>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281852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71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Fiche Action </a:t>
            </a:r>
            <a:r>
              <a:rPr lang="fr-FR" sz="3100" dirty="0" smtClean="0"/>
              <a:t>« Systématiser la présence des personnes concernées dans les instances et lieux de décision en santé mentale »</a:t>
            </a:r>
            <a:endParaRPr lang="fr-FR" sz="3100" dirty="0"/>
          </a:p>
        </p:txBody>
      </p:sp>
      <p:sp>
        <p:nvSpPr>
          <p:cNvPr id="3" name="Espace réservé du contenu 2"/>
          <p:cNvSpPr>
            <a:spLocks noGrp="1"/>
          </p:cNvSpPr>
          <p:nvPr>
            <p:ph idx="1"/>
          </p:nvPr>
        </p:nvSpPr>
        <p:spPr>
          <a:xfrm>
            <a:off x="4808221" y="251460"/>
            <a:ext cx="6993920" cy="5981700"/>
          </a:xfrm>
        </p:spPr>
        <p:txBody>
          <a:bodyPr>
            <a:normAutofit/>
          </a:bodyPr>
          <a:lstStyle/>
          <a:p>
            <a:pPr marL="0" indent="0" algn="just">
              <a:buNone/>
            </a:pPr>
            <a:r>
              <a:rPr lang="fr-FR" sz="2100" b="1" dirty="0">
                <a:solidFill>
                  <a:schemeClr val="tx2">
                    <a:lumMod val="50000"/>
                  </a:schemeClr>
                </a:solidFill>
                <a:latin typeface="Myriad Pro Light"/>
              </a:rPr>
              <a:t>FICHE ACTION </a:t>
            </a:r>
            <a:r>
              <a:rPr lang="fr-FR" sz="2100" b="1" dirty="0" smtClean="0">
                <a:solidFill>
                  <a:schemeClr val="tx2">
                    <a:lumMod val="50000"/>
                  </a:schemeClr>
                </a:solidFill>
                <a:latin typeface="Myriad Pro Light"/>
              </a:rPr>
              <a:t>n°1 du Projet Territorial de Santé Mentale (PTSM) : </a:t>
            </a:r>
            <a:r>
              <a:rPr lang="fr-FR" sz="2100" b="1" dirty="0">
                <a:solidFill>
                  <a:schemeClr val="tx2">
                    <a:lumMod val="50000"/>
                  </a:schemeClr>
                </a:solidFill>
                <a:latin typeface="Myriad Pro Light"/>
              </a:rPr>
              <a:t/>
            </a:r>
            <a:br>
              <a:rPr lang="fr-FR" sz="2100" b="1" dirty="0">
                <a:solidFill>
                  <a:schemeClr val="tx2">
                    <a:lumMod val="50000"/>
                  </a:schemeClr>
                </a:solidFill>
                <a:latin typeface="Myriad Pro Light"/>
              </a:rPr>
            </a:br>
            <a:r>
              <a:rPr lang="fr-FR" sz="2100" b="1" dirty="0">
                <a:solidFill>
                  <a:schemeClr val="tx2">
                    <a:lumMod val="50000"/>
                  </a:schemeClr>
                </a:solidFill>
                <a:latin typeface="Myriad Pro Light"/>
              </a:rPr>
              <a:t>Systématiser la présence des personnes concernées </a:t>
            </a:r>
            <a:br>
              <a:rPr lang="fr-FR" sz="2100" b="1" dirty="0">
                <a:solidFill>
                  <a:schemeClr val="tx2">
                    <a:lumMod val="50000"/>
                  </a:schemeClr>
                </a:solidFill>
                <a:latin typeface="Myriad Pro Light"/>
              </a:rPr>
            </a:br>
            <a:r>
              <a:rPr lang="fr-FR" sz="2100" b="1" dirty="0">
                <a:solidFill>
                  <a:schemeClr val="tx2">
                    <a:lumMod val="50000"/>
                  </a:schemeClr>
                </a:solidFill>
                <a:latin typeface="Myriad Pro Light"/>
              </a:rPr>
              <a:t>dans les instances et lieux de décision en santé mentale - Pilote Coordination 69</a:t>
            </a:r>
          </a:p>
          <a:p>
            <a:pPr algn="just"/>
            <a:r>
              <a:rPr lang="fr-FR" sz="1500" b="1" dirty="0" smtClean="0">
                <a:solidFill>
                  <a:schemeClr val="tx2">
                    <a:lumMod val="50000"/>
                  </a:schemeClr>
                </a:solidFill>
                <a:latin typeface="Myriad Pro Light"/>
              </a:rPr>
              <a:t>Cette </a:t>
            </a:r>
            <a:r>
              <a:rPr lang="fr-FR" sz="1500" b="1" dirty="0">
                <a:solidFill>
                  <a:schemeClr val="tx2">
                    <a:lumMod val="50000"/>
                  </a:schemeClr>
                </a:solidFill>
                <a:latin typeface="Myriad Pro Light"/>
              </a:rPr>
              <a:t>fiche est en N°1 dans le PTSM car la présence des personnes concernées dans toutes les instances de réflexion, de décision, d’évaluation, de formation, dans une position collaborative est jugée absolument indispensable pour garantir une mise en œuvre du PTSM conforme aux objectifs.</a:t>
            </a:r>
          </a:p>
          <a:p>
            <a:pPr algn="just"/>
            <a:r>
              <a:rPr lang="fr-FR" sz="1500" b="1" dirty="0">
                <a:solidFill>
                  <a:schemeClr val="tx2">
                    <a:lumMod val="50000"/>
                  </a:schemeClr>
                </a:solidFill>
                <a:latin typeface="Myriad Pro Light"/>
              </a:rPr>
              <a:t>Un projet qui vise une amélioration optimale de la qualité de vie des personnes concernées par des troubles psychiques ne peut pas être construit sans la participation des personnes elle-même  si on veut réellement répondre à leurs attentes et à leurs besoins.</a:t>
            </a:r>
          </a:p>
          <a:p>
            <a:pPr algn="just"/>
            <a:r>
              <a:rPr lang="fr-FR" sz="1500" b="1" dirty="0">
                <a:solidFill>
                  <a:schemeClr val="tx2">
                    <a:lumMod val="50000"/>
                  </a:schemeClr>
                </a:solidFill>
                <a:latin typeface="Myriad Pro Light"/>
              </a:rPr>
              <a:t>La participation des personnes concernées est décisive pour changer les pratiques de soin et d’accompagnement dans une visée de rétablissement et de relations horizontales entre personnes concernées et professionnels.</a:t>
            </a:r>
          </a:p>
          <a:p>
            <a:endParaRPr lang="fr-FR" sz="1200" dirty="0"/>
          </a:p>
        </p:txBody>
      </p:sp>
    </p:spTree>
    <p:extLst>
      <p:ext uri="{BB962C8B-B14F-4D97-AF65-F5344CB8AC3E}">
        <p14:creationId xmlns:p14="http://schemas.microsoft.com/office/powerpoint/2010/main" val="1290553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dirty="0"/>
              <a:t>OBJECTIF N°1: Permettre aux personnes concernées de s’organiser et de faire entendre leur voix</a:t>
            </a:r>
            <a:endParaRPr lang="fr-FR" sz="3100" dirty="0"/>
          </a:p>
        </p:txBody>
      </p:sp>
      <p:sp>
        <p:nvSpPr>
          <p:cNvPr id="3" name="Espace réservé du contenu 2"/>
          <p:cNvSpPr>
            <a:spLocks noGrp="1"/>
          </p:cNvSpPr>
          <p:nvPr>
            <p:ph idx="1"/>
          </p:nvPr>
        </p:nvSpPr>
        <p:spPr>
          <a:xfrm>
            <a:off x="4808221" y="251460"/>
            <a:ext cx="6993920" cy="5981700"/>
          </a:xfrm>
        </p:spPr>
        <p:txBody>
          <a:bodyPr>
            <a:normAutofit/>
          </a:bodyPr>
          <a:lstStyle/>
          <a:p>
            <a:pPr algn="just"/>
            <a:r>
              <a:rPr lang="fr-FR" sz="1500" b="1" dirty="0" smtClean="0">
                <a:solidFill>
                  <a:schemeClr val="tx2">
                    <a:lumMod val="50000"/>
                  </a:schemeClr>
                </a:solidFill>
                <a:latin typeface="Myriad Pro Light"/>
              </a:rPr>
              <a:t>1- </a:t>
            </a:r>
            <a:r>
              <a:rPr lang="fr-FR" sz="1500" b="1" dirty="0">
                <a:solidFill>
                  <a:schemeClr val="tx2">
                    <a:lumMod val="50000"/>
                  </a:schemeClr>
                </a:solidFill>
                <a:latin typeface="Myriad Pro Light"/>
              </a:rPr>
              <a:t>Apporter un soutien au réseau des personnes concernées en animant une plateforme transversale , sorte de fédération des collectifs existants afin de permettre un partage d’information et d’expériences  et  de  mettre en relation les initiatives et de favoriser des actions communes.</a:t>
            </a:r>
          </a:p>
          <a:p>
            <a:pPr algn="just"/>
            <a:r>
              <a:rPr lang="fr-FR" sz="1500" b="1" dirty="0">
                <a:solidFill>
                  <a:schemeClr val="tx2">
                    <a:lumMod val="50000"/>
                  </a:schemeClr>
                </a:solidFill>
                <a:latin typeface="Myriad Pro Light"/>
              </a:rPr>
              <a:t>2- S’assurer que chaque collectif existant est bien soutenu et accompagné </a:t>
            </a:r>
          </a:p>
          <a:p>
            <a:pPr algn="just"/>
            <a:r>
              <a:rPr lang="fr-FR" sz="1500" b="1" dirty="0">
                <a:solidFill>
                  <a:schemeClr val="tx2">
                    <a:lumMod val="50000"/>
                  </a:schemeClr>
                </a:solidFill>
                <a:latin typeface="Myriad Pro Light"/>
              </a:rPr>
              <a:t>3- S’assurer que les conditions d’organisation de la participation des personnes concernées permet effectivement leur participation (co-voiturage, prise en charge des frais occasionnés par cette participation en particulier les frais de transport, facilitation de l’utilisation des outils numériques…)</a:t>
            </a:r>
          </a:p>
          <a:p>
            <a:endParaRPr lang="fr-FR" sz="1200" dirty="0"/>
          </a:p>
        </p:txBody>
      </p:sp>
    </p:spTree>
    <p:extLst>
      <p:ext uri="{BB962C8B-B14F-4D97-AF65-F5344CB8AC3E}">
        <p14:creationId xmlns:p14="http://schemas.microsoft.com/office/powerpoint/2010/main" val="521286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dirty="0"/>
              <a:t>OBJECTIF N°1: Permettre aux personnes concernées de s’organiser et de faire entendre leur voix</a:t>
            </a:r>
            <a:endParaRPr lang="fr-FR" sz="3100" dirty="0"/>
          </a:p>
        </p:txBody>
      </p:sp>
      <p:sp>
        <p:nvSpPr>
          <p:cNvPr id="3" name="Espace réservé du contenu 2"/>
          <p:cNvSpPr>
            <a:spLocks noGrp="1"/>
          </p:cNvSpPr>
          <p:nvPr>
            <p:ph idx="1"/>
          </p:nvPr>
        </p:nvSpPr>
        <p:spPr>
          <a:xfrm>
            <a:off x="4808221" y="251460"/>
            <a:ext cx="6993920" cy="5981700"/>
          </a:xfrm>
        </p:spPr>
        <p:txBody>
          <a:bodyPr>
            <a:normAutofit/>
          </a:bodyPr>
          <a:lstStyle/>
          <a:p>
            <a:pPr algn="just"/>
            <a:r>
              <a:rPr lang="fr-FR" sz="1500" b="1" dirty="0" smtClean="0">
                <a:solidFill>
                  <a:schemeClr val="tx2">
                    <a:lumMod val="50000"/>
                  </a:schemeClr>
                </a:solidFill>
                <a:latin typeface="Myriad Pro Light"/>
              </a:rPr>
              <a:t>4- </a:t>
            </a:r>
            <a:r>
              <a:rPr lang="fr-FR" sz="1500" b="1" dirty="0">
                <a:solidFill>
                  <a:schemeClr val="tx2">
                    <a:lumMod val="50000"/>
                  </a:schemeClr>
                </a:solidFill>
                <a:latin typeface="Myriad Pro Light"/>
              </a:rPr>
              <a:t>Promouvoir la participation des personnes concernées auprès des personnes elle-même en présentant des initiatives en matière de participation des personnes concernées et en les informant des initiatives qu’elle peuvent rejoindre</a:t>
            </a:r>
          </a:p>
          <a:p>
            <a:pPr algn="just"/>
            <a:r>
              <a:rPr lang="fr-FR" sz="1500" b="1" dirty="0">
                <a:solidFill>
                  <a:schemeClr val="tx2">
                    <a:lumMod val="50000"/>
                  </a:schemeClr>
                </a:solidFill>
                <a:latin typeface="Myriad Pro Light"/>
              </a:rPr>
              <a:t>5- Promouvoir la participation des personnes concernées auprès des équipes en santé mentale (soin et accompagnement) en organisant des rencontres dans les CMP, les CATTP, HDJ,ESAT, GEM …..</a:t>
            </a:r>
          </a:p>
          <a:p>
            <a:pPr algn="just"/>
            <a:r>
              <a:rPr lang="fr-FR" sz="1500" b="1" dirty="0">
                <a:solidFill>
                  <a:schemeClr val="tx2">
                    <a:lumMod val="50000"/>
                  </a:schemeClr>
                </a:solidFill>
                <a:latin typeface="Myriad Pro Light"/>
              </a:rPr>
              <a:t>    Ces rencontres permettront d’aider les équipes à mieux comprendre      l’intérêt de cette participation pour les personnes qu’elles soignent ou accompagnent comme pour elles-mêmes </a:t>
            </a:r>
          </a:p>
          <a:p>
            <a:pPr algn="just"/>
            <a:r>
              <a:rPr lang="fr-FR" sz="1500" b="1" dirty="0">
                <a:solidFill>
                  <a:schemeClr val="tx2">
                    <a:lumMod val="50000"/>
                  </a:schemeClr>
                </a:solidFill>
                <a:latin typeface="Myriad Pro Light"/>
              </a:rPr>
              <a:t>    Ces rencontres permettront aux professionnels de promouvoir auprès des personnes qu’elles soignent ou accompagnent cette participation.</a:t>
            </a:r>
          </a:p>
          <a:p>
            <a:endParaRPr lang="fr-FR" sz="1200" dirty="0"/>
          </a:p>
        </p:txBody>
      </p:sp>
    </p:spTree>
    <p:extLst>
      <p:ext uri="{BB962C8B-B14F-4D97-AF65-F5344CB8AC3E}">
        <p14:creationId xmlns:p14="http://schemas.microsoft.com/office/powerpoint/2010/main" val="3916152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a:t>OBJECTIF N°2 : Organiser la participation des personnes concernées dans toutes les </a:t>
            </a:r>
            <a:r>
              <a:rPr lang="fr-FR" sz="2800" dirty="0" smtClean="0"/>
              <a:t>réflexions </a:t>
            </a:r>
            <a:r>
              <a:rPr lang="fr-FR" sz="2800" dirty="0"/>
              <a:t>et projets en santé mentale ainsi que dans la gouvernance des établissements </a:t>
            </a:r>
            <a:endParaRPr lang="fr-FR" sz="3100" dirty="0"/>
          </a:p>
        </p:txBody>
      </p:sp>
      <p:sp>
        <p:nvSpPr>
          <p:cNvPr id="3" name="Espace réservé du contenu 2"/>
          <p:cNvSpPr>
            <a:spLocks noGrp="1"/>
          </p:cNvSpPr>
          <p:nvPr>
            <p:ph idx="1"/>
          </p:nvPr>
        </p:nvSpPr>
        <p:spPr>
          <a:xfrm>
            <a:off x="4808221" y="251460"/>
            <a:ext cx="6993920" cy="5981700"/>
          </a:xfrm>
        </p:spPr>
        <p:txBody>
          <a:bodyPr>
            <a:normAutofit/>
          </a:bodyPr>
          <a:lstStyle/>
          <a:p>
            <a:pPr algn="just">
              <a:lnSpc>
                <a:spcPct val="130000"/>
              </a:lnSpc>
            </a:pPr>
            <a:r>
              <a:rPr lang="fr-FR" sz="1500" b="1" dirty="0" smtClean="0">
                <a:solidFill>
                  <a:schemeClr val="tx2">
                    <a:lumMod val="50000"/>
                  </a:schemeClr>
                </a:solidFill>
                <a:latin typeface="Myriad Pro Light"/>
              </a:rPr>
              <a:t>1- </a:t>
            </a:r>
            <a:r>
              <a:rPr lang="fr-FR" sz="1500" b="1" dirty="0">
                <a:solidFill>
                  <a:schemeClr val="tx2">
                    <a:lumMod val="50000"/>
                  </a:schemeClr>
                </a:solidFill>
                <a:latin typeface="Myriad Pro Light"/>
              </a:rPr>
              <a:t>S’assurer de l’engagement des structures de soin et d’accompagnement: intégration de cette participation dans les projets d’établissement ou associatifs et dans  les projets de service</a:t>
            </a:r>
          </a:p>
          <a:p>
            <a:pPr algn="just">
              <a:lnSpc>
                <a:spcPct val="130000"/>
              </a:lnSpc>
            </a:pPr>
            <a:r>
              <a:rPr lang="fr-FR" sz="1500" b="1" dirty="0">
                <a:solidFill>
                  <a:schemeClr val="tx2">
                    <a:lumMod val="50000"/>
                  </a:schemeClr>
                </a:solidFill>
                <a:latin typeface="Myriad Pro Light"/>
              </a:rPr>
              <a:t>2- Effectuer une veille sur les projets </a:t>
            </a:r>
          </a:p>
          <a:p>
            <a:pPr algn="just">
              <a:lnSpc>
                <a:spcPct val="130000"/>
              </a:lnSpc>
            </a:pPr>
            <a:r>
              <a:rPr lang="fr-FR" sz="1500" b="1" dirty="0">
                <a:solidFill>
                  <a:schemeClr val="tx2">
                    <a:lumMod val="50000"/>
                  </a:schemeClr>
                </a:solidFill>
                <a:latin typeface="Myriad Pro Light"/>
              </a:rPr>
              <a:t>3- Sensibiliser les professionnels à la valeur ajoutée de cette participation (</a:t>
            </a:r>
            <a:r>
              <a:rPr lang="fr-FR" sz="1500" b="1" dirty="0" err="1">
                <a:solidFill>
                  <a:schemeClr val="tx2">
                    <a:lumMod val="50000"/>
                  </a:schemeClr>
                </a:solidFill>
                <a:latin typeface="Myriad Pro Light"/>
              </a:rPr>
              <a:t>cf</a:t>
            </a:r>
            <a:r>
              <a:rPr lang="fr-FR" sz="1500" b="1" dirty="0">
                <a:solidFill>
                  <a:schemeClr val="tx2">
                    <a:lumMod val="50000"/>
                  </a:schemeClr>
                </a:solidFill>
                <a:latin typeface="Myriad Pro Light"/>
              </a:rPr>
              <a:t> objectif n°1 – Point 4 rencontre avec les structures )</a:t>
            </a:r>
          </a:p>
          <a:p>
            <a:pPr algn="just">
              <a:lnSpc>
                <a:spcPct val="130000"/>
              </a:lnSpc>
            </a:pPr>
            <a:r>
              <a:rPr lang="fr-FR" sz="1500" b="1" dirty="0">
                <a:solidFill>
                  <a:schemeClr val="tx2">
                    <a:lumMod val="50000"/>
                  </a:schemeClr>
                </a:solidFill>
                <a:latin typeface="Myriad Pro Light"/>
              </a:rPr>
              <a:t>4- Mettre en place un collectif par hôpital pour permettre effectivement cette participation avec inscription dans le projet des usagers</a:t>
            </a:r>
            <a:r>
              <a:rPr lang="fr-FR" sz="1500" b="1" dirty="0" smtClean="0">
                <a:solidFill>
                  <a:schemeClr val="tx2">
                    <a:lumMod val="50000"/>
                  </a:schemeClr>
                </a:solidFill>
                <a:latin typeface="Myriad Pro Light"/>
              </a:rPr>
              <a:t>.</a:t>
            </a:r>
          </a:p>
          <a:p>
            <a:pPr algn="just">
              <a:lnSpc>
                <a:spcPct val="130000"/>
              </a:lnSpc>
            </a:pPr>
            <a:endParaRPr lang="fr-FR" sz="1500" b="1" dirty="0">
              <a:solidFill>
                <a:schemeClr val="tx2">
                  <a:lumMod val="50000"/>
                </a:schemeClr>
              </a:solidFill>
              <a:latin typeface="Myriad Pro Light"/>
            </a:endParaRPr>
          </a:p>
          <a:p>
            <a:endParaRPr lang="fr-FR" sz="1200" dirty="0"/>
          </a:p>
        </p:txBody>
      </p:sp>
    </p:spTree>
    <p:extLst>
      <p:ext uri="{BB962C8B-B14F-4D97-AF65-F5344CB8AC3E}">
        <p14:creationId xmlns:p14="http://schemas.microsoft.com/office/powerpoint/2010/main" val="4159560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a:t>OBJECTIF N°2 : Organiser la participation des personnes concernées dans toutes les </a:t>
            </a:r>
            <a:r>
              <a:rPr lang="fr-FR" sz="2800" dirty="0" smtClean="0"/>
              <a:t>réflexions </a:t>
            </a:r>
            <a:r>
              <a:rPr lang="fr-FR" sz="2800" dirty="0"/>
              <a:t>et projets en santé mentale ainsi que dans la gouvernance des établissements </a:t>
            </a:r>
            <a:endParaRPr lang="fr-FR" sz="3100" dirty="0"/>
          </a:p>
        </p:txBody>
      </p:sp>
      <p:sp>
        <p:nvSpPr>
          <p:cNvPr id="3" name="Espace réservé du contenu 2"/>
          <p:cNvSpPr>
            <a:spLocks noGrp="1"/>
          </p:cNvSpPr>
          <p:nvPr>
            <p:ph idx="1"/>
          </p:nvPr>
        </p:nvSpPr>
        <p:spPr>
          <a:xfrm>
            <a:off x="4808221" y="251460"/>
            <a:ext cx="6993920" cy="5981700"/>
          </a:xfrm>
        </p:spPr>
        <p:txBody>
          <a:bodyPr>
            <a:normAutofit/>
          </a:bodyPr>
          <a:lstStyle/>
          <a:p>
            <a:r>
              <a:rPr lang="fr-FR" sz="1500" b="1" dirty="0" smtClean="0">
                <a:solidFill>
                  <a:schemeClr val="tx2">
                    <a:lumMod val="50000"/>
                  </a:schemeClr>
                </a:solidFill>
                <a:latin typeface="Myriad Pro Light"/>
              </a:rPr>
              <a:t>5- Promouvoir l’Intégration  de manière systématique de  la participation des usagers dans les appels à projet et CPOM avec l’ARS, le département, la Métropole ou toute autre collectivité et créer un label pour les structures qui impliquent les personnes concernées dans leurs projets.</a:t>
            </a:r>
          </a:p>
          <a:p>
            <a:r>
              <a:rPr lang="fr-FR" sz="1500" b="1" dirty="0" smtClean="0">
                <a:solidFill>
                  <a:schemeClr val="tx2">
                    <a:lumMod val="50000"/>
                  </a:schemeClr>
                </a:solidFill>
                <a:latin typeface="Myriad Pro Light"/>
              </a:rPr>
              <a:t>6- Proposer systématiquement aux personnes concernées inscrites dans une démarche de participation une formation gratuite afin de renforcer leur capacité de représentation.</a:t>
            </a:r>
          </a:p>
          <a:p>
            <a:r>
              <a:rPr lang="fr-FR" sz="1500" b="1" dirty="0" smtClean="0">
                <a:solidFill>
                  <a:schemeClr val="tx2">
                    <a:lumMod val="50000"/>
                  </a:schemeClr>
                </a:solidFill>
                <a:latin typeface="Myriad Pro Light"/>
              </a:rPr>
              <a:t>7- ouvrir aux personnes concernées les formations organisées pour les professionnels </a:t>
            </a:r>
          </a:p>
          <a:p>
            <a:pPr algn="just">
              <a:lnSpc>
                <a:spcPct val="130000"/>
              </a:lnSpc>
            </a:pPr>
            <a:endParaRPr lang="fr-FR" sz="1500" b="1" dirty="0">
              <a:solidFill>
                <a:schemeClr val="tx2">
                  <a:lumMod val="50000"/>
                </a:schemeClr>
              </a:solidFill>
              <a:latin typeface="Myriad Pro Light"/>
            </a:endParaRPr>
          </a:p>
          <a:p>
            <a:endParaRPr lang="fr-FR" sz="1200" dirty="0"/>
          </a:p>
        </p:txBody>
      </p:sp>
    </p:spTree>
    <p:extLst>
      <p:ext uri="{BB962C8B-B14F-4D97-AF65-F5344CB8AC3E}">
        <p14:creationId xmlns:p14="http://schemas.microsoft.com/office/powerpoint/2010/main" val="3434413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Les actions mises en œuvre</a:t>
            </a:r>
            <a:endParaRPr lang="fr-FR" sz="3100" dirty="0"/>
          </a:p>
        </p:txBody>
      </p:sp>
      <p:sp>
        <p:nvSpPr>
          <p:cNvPr id="3" name="Espace réservé du contenu 2"/>
          <p:cNvSpPr>
            <a:spLocks noGrp="1"/>
          </p:cNvSpPr>
          <p:nvPr>
            <p:ph idx="1"/>
          </p:nvPr>
        </p:nvSpPr>
        <p:spPr>
          <a:xfrm>
            <a:off x="4808221" y="251460"/>
            <a:ext cx="6993920" cy="5981700"/>
          </a:xfrm>
        </p:spPr>
        <p:txBody>
          <a:bodyPr>
            <a:normAutofit/>
          </a:bodyPr>
          <a:lstStyle/>
          <a:p>
            <a:pPr marL="0" indent="0">
              <a:buNone/>
            </a:pPr>
            <a:r>
              <a:rPr lang="fr-FR" sz="1600" dirty="0"/>
              <a:t>Pour mettre en </a:t>
            </a:r>
            <a:r>
              <a:rPr lang="fr-FR" sz="1600" dirty="0" smtClean="0"/>
              <a:t>œuvre </a:t>
            </a:r>
            <a:r>
              <a:rPr lang="fr-FR" sz="1600" dirty="0"/>
              <a:t>cette Fiche Action du PTSM, Coordination 69 a déjà pris plusieurs </a:t>
            </a:r>
            <a:r>
              <a:rPr lang="fr-FR" sz="1600" dirty="0" smtClean="0"/>
              <a:t>initiatives : </a:t>
            </a:r>
          </a:p>
          <a:p>
            <a:r>
              <a:rPr lang="fr-FR" sz="1500" b="1" dirty="0">
                <a:solidFill>
                  <a:schemeClr val="tx2">
                    <a:lumMod val="50000"/>
                  </a:schemeClr>
                </a:solidFill>
                <a:latin typeface="Myriad Pro Light"/>
              </a:rPr>
              <a:t>1- Constituer un inter-collectif et promouvoir l’animation par les personnes elle-même</a:t>
            </a:r>
          </a:p>
          <a:p>
            <a:r>
              <a:rPr lang="fr-FR" sz="1500" b="1" dirty="0">
                <a:solidFill>
                  <a:schemeClr val="tx2">
                    <a:lumMod val="50000"/>
                  </a:schemeClr>
                </a:solidFill>
                <a:latin typeface="Myriad Pro Light"/>
              </a:rPr>
              <a:t>2- Constituer une commission de travail ouverte aux personnes concernées, aux aidants, aux professionnels et aux bénévoles afin de mettre en œuvre  toutes les autres actions.</a:t>
            </a:r>
          </a:p>
          <a:p>
            <a:r>
              <a:rPr lang="fr-FR" sz="1500" b="1" dirty="0">
                <a:solidFill>
                  <a:schemeClr val="tx2">
                    <a:lumMod val="50000"/>
                  </a:schemeClr>
                </a:solidFill>
                <a:latin typeface="Myriad Pro Light"/>
              </a:rPr>
              <a:t>Cette commission est actuellement constituée de personnes concernées et </a:t>
            </a:r>
            <a:r>
              <a:rPr lang="fr-FR" sz="1500" b="1" dirty="0" err="1">
                <a:solidFill>
                  <a:schemeClr val="tx2">
                    <a:lumMod val="50000"/>
                  </a:schemeClr>
                </a:solidFill>
                <a:latin typeface="Myriad Pro Light"/>
              </a:rPr>
              <a:t>rofessionnel.les</a:t>
            </a:r>
            <a:endParaRPr lang="fr-FR" sz="1500" b="1" dirty="0">
              <a:solidFill>
                <a:schemeClr val="tx2">
                  <a:lumMod val="50000"/>
                </a:schemeClr>
              </a:solidFill>
              <a:latin typeface="Myriad Pro Light"/>
            </a:endParaRPr>
          </a:p>
          <a:p>
            <a:r>
              <a:rPr lang="fr-FR" sz="1500" b="1" dirty="0">
                <a:solidFill>
                  <a:schemeClr val="tx2">
                    <a:lumMod val="50000"/>
                  </a:schemeClr>
                </a:solidFill>
                <a:latin typeface="Myriad Pro Light"/>
              </a:rPr>
              <a:t>Il y a encore de la place. Si vous êtes intéressé, faites le savoir à Bénédicte Cabrol, chargée de mission de Coordination 69. </a:t>
            </a:r>
          </a:p>
          <a:p>
            <a:pPr algn="just">
              <a:lnSpc>
                <a:spcPct val="130000"/>
              </a:lnSpc>
            </a:pPr>
            <a:endParaRPr lang="fr-FR" sz="1500" b="1" dirty="0">
              <a:solidFill>
                <a:schemeClr val="tx2">
                  <a:lumMod val="50000"/>
                </a:schemeClr>
              </a:solidFill>
              <a:latin typeface="Myriad Pro Light"/>
            </a:endParaRPr>
          </a:p>
          <a:p>
            <a:endParaRPr lang="fr-FR" sz="1200" dirty="0"/>
          </a:p>
        </p:txBody>
      </p:sp>
    </p:spTree>
    <p:extLst>
      <p:ext uri="{BB962C8B-B14F-4D97-AF65-F5344CB8AC3E}">
        <p14:creationId xmlns:p14="http://schemas.microsoft.com/office/powerpoint/2010/main" val="1880620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1759236" y="2143126"/>
            <a:ext cx="8679915" cy="895350"/>
          </a:xfrm>
        </p:spPr>
        <p:txBody>
          <a:bodyPr>
            <a:normAutofit/>
          </a:bodyPr>
          <a:lstStyle/>
          <a:p>
            <a:r>
              <a:rPr lang="fr-FR" b="1" baseline="30000" dirty="0" smtClean="0"/>
              <a:t>Soins </a:t>
            </a:r>
            <a:r>
              <a:rPr lang="fr-FR" b="1" baseline="30000" dirty="0"/>
              <a:t>psychiques et </a:t>
            </a:r>
            <a:r>
              <a:rPr lang="fr-FR" b="1" baseline="30000" dirty="0" smtClean="0"/>
              <a:t>réinsertions</a:t>
            </a:r>
            <a:endParaRPr lang="fr-FR" dirty="0"/>
          </a:p>
        </p:txBody>
      </p:sp>
      <p:sp>
        <p:nvSpPr>
          <p:cNvPr id="6" name="Sous-titre 5"/>
          <p:cNvSpPr>
            <a:spLocks noGrp="1"/>
          </p:cNvSpPr>
          <p:nvPr>
            <p:ph type="subTitle" idx="1"/>
          </p:nvPr>
        </p:nvSpPr>
        <p:spPr>
          <a:xfrm>
            <a:off x="1759237" y="3038476"/>
            <a:ext cx="8673427" cy="2190377"/>
          </a:xfrm>
        </p:spPr>
        <p:txBody>
          <a:bodyPr>
            <a:normAutofit/>
          </a:bodyPr>
          <a:lstStyle/>
          <a:p>
            <a:r>
              <a:rPr lang="pl-PL" sz="4000" b="1" baseline="30000" dirty="0"/>
              <a:t> 06 80 56 42 41</a:t>
            </a:r>
            <a:br>
              <a:rPr lang="pl-PL" sz="4000" b="1" baseline="30000" dirty="0"/>
            </a:br>
            <a:r>
              <a:rPr lang="fr-FR" sz="4000" b="1" baseline="30000" dirty="0"/>
              <a:t> coordination69.asso.fr</a:t>
            </a:r>
            <a:br>
              <a:rPr lang="fr-FR" sz="4000" b="1" baseline="30000" dirty="0"/>
            </a:br>
            <a:r>
              <a:rPr lang="fr-FR" sz="4000" b="1" baseline="30000" dirty="0"/>
              <a:t> contact@coordination69.asso.fr</a:t>
            </a:r>
            <a:endParaRPr lang="fr-FR" sz="4000" dirty="0"/>
          </a:p>
        </p:txBody>
      </p:sp>
    </p:spTree>
    <p:extLst>
      <p:ext uri="{BB962C8B-B14F-4D97-AF65-F5344CB8AC3E}">
        <p14:creationId xmlns:p14="http://schemas.microsoft.com/office/powerpoint/2010/main" val="2513175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Personnalisé 2">
      <a:dk1>
        <a:sysClr val="windowText" lastClr="000000"/>
      </a:dk1>
      <a:lt1>
        <a:sysClr val="window" lastClr="FFFFFF"/>
      </a:lt1>
      <a:dk2>
        <a:srgbClr val="454545"/>
      </a:dk2>
      <a:lt2>
        <a:srgbClr val="E0E0E0"/>
      </a:lt2>
      <a:accent1>
        <a:srgbClr val="006B99"/>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Personnalisé 1">
      <a:majorFont>
        <a:latin typeface="Calibri Light"/>
        <a:ea typeface=""/>
        <a:cs typeface=""/>
      </a:majorFont>
      <a:minorFont>
        <a:latin typeface="Myriad Pro Light"/>
        <a:ea typeface=""/>
        <a:cs typeface=""/>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611</TotalTime>
  <Words>562</Words>
  <Application>Microsoft Office PowerPoint</Application>
  <PresentationFormat>Personnalisé</PresentationFormat>
  <Paragraphs>32</Paragraphs>
  <Slides>9</Slides>
  <Notes>0</Notes>
  <HiddenSlides>0</HiddenSlides>
  <MMClips>0</MMClips>
  <ScaleCrop>false</ScaleCrop>
  <HeadingPairs>
    <vt:vector size="4" baseType="variant">
      <vt:variant>
        <vt:lpstr>Thème</vt:lpstr>
      </vt:variant>
      <vt:variant>
        <vt:i4>2</vt:i4>
      </vt:variant>
      <vt:variant>
        <vt:lpstr>Titres des diapositives</vt:lpstr>
      </vt:variant>
      <vt:variant>
        <vt:i4>9</vt:i4>
      </vt:variant>
    </vt:vector>
  </HeadingPairs>
  <TitlesOfParts>
    <vt:vector size="11" baseType="lpstr">
      <vt:lpstr>Atlas</vt:lpstr>
      <vt:lpstr>Conception personnalisée</vt:lpstr>
      <vt:lpstr>Soins psychiques  et Réinsertions</vt:lpstr>
      <vt:lpstr>Présentation PowerPoint</vt:lpstr>
      <vt:lpstr>Fiche Action « Systématiser la présence des personnes concernées dans les instances et lieux de décision en santé mentale »</vt:lpstr>
      <vt:lpstr>OBJECTIF N°1: Permettre aux personnes concernées de s’organiser et de faire entendre leur voix</vt:lpstr>
      <vt:lpstr>OBJECTIF N°1: Permettre aux personnes concernées de s’organiser et de faire entendre leur voix</vt:lpstr>
      <vt:lpstr>OBJECTIF N°2 : Organiser la participation des personnes concernées dans toutes les réflexions et projets en santé mentale ainsi que dans la gouvernance des établissements </vt:lpstr>
      <vt:lpstr>OBJECTIF N°2 : Organiser la participation des personnes concernées dans toutes les réflexions et projets en santé mentale ainsi que dans la gouvernance des établissements </vt:lpstr>
      <vt:lpstr>Les actions mises en œuvre</vt:lpstr>
      <vt:lpstr>Soins psychiques et réinsertions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Maud MERIEUX</dc:creator>
  <cp:lastModifiedBy>Benedicte CABROL</cp:lastModifiedBy>
  <cp:revision>58</cp:revision>
  <dcterms:created xsi:type="dcterms:W3CDTF">2020-12-29T09:41:49Z</dcterms:created>
  <dcterms:modified xsi:type="dcterms:W3CDTF">2022-01-04T17:47:19Z</dcterms:modified>
</cp:coreProperties>
</file>